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sldIdLst>
    <p:sldId id="269" r:id="rId2"/>
    <p:sldId id="270" r:id="rId3"/>
    <p:sldId id="271" r:id="rId4"/>
    <p:sldId id="272" r:id="rId5"/>
    <p:sldId id="273" r:id="rId6"/>
  </p:sldIdLst>
  <p:sldSz cx="9144000" cy="5143500" type="screen16x9"/>
  <p:notesSz cx="6662738" cy="9906000"/>
  <p:defaultTextStyle>
    <a:defPPr>
      <a:defRPr lang="en-US"/>
    </a:defPPr>
    <a:lvl1pPr algn="ctr" rtl="0" eaLnBrk="0" fontAlgn="base" hangingPunct="0">
      <a:spcBef>
        <a:spcPct val="50000"/>
      </a:spcBef>
      <a:spcAft>
        <a:spcPct val="0"/>
      </a:spcAft>
      <a:buClr>
        <a:schemeClr val="accent2"/>
      </a:buClr>
      <a:buFont typeface="Wingdings" pitchFamily="2" charset="2"/>
      <a:defRPr sz="1428" i="1" kern="1200">
        <a:solidFill>
          <a:schemeClr val="tx1"/>
        </a:solidFill>
        <a:latin typeface="Arial" pitchFamily="34" charset="0"/>
        <a:ea typeface="+mn-ea"/>
        <a:cs typeface="+mn-cs"/>
      </a:defRPr>
    </a:lvl1pPr>
    <a:lvl2pPr marL="466481" algn="ctr" rtl="0" eaLnBrk="0" fontAlgn="base" hangingPunct="0">
      <a:spcBef>
        <a:spcPct val="50000"/>
      </a:spcBef>
      <a:spcAft>
        <a:spcPct val="0"/>
      </a:spcAft>
      <a:buClr>
        <a:schemeClr val="accent2"/>
      </a:buClr>
      <a:buFont typeface="Wingdings" pitchFamily="2" charset="2"/>
      <a:defRPr sz="1428" i="1" kern="1200">
        <a:solidFill>
          <a:schemeClr val="tx1"/>
        </a:solidFill>
        <a:latin typeface="Arial" pitchFamily="34" charset="0"/>
        <a:ea typeface="+mn-ea"/>
        <a:cs typeface="+mn-cs"/>
      </a:defRPr>
    </a:lvl2pPr>
    <a:lvl3pPr marL="932962" algn="ctr" rtl="0" eaLnBrk="0" fontAlgn="base" hangingPunct="0">
      <a:spcBef>
        <a:spcPct val="50000"/>
      </a:spcBef>
      <a:spcAft>
        <a:spcPct val="0"/>
      </a:spcAft>
      <a:buClr>
        <a:schemeClr val="accent2"/>
      </a:buClr>
      <a:buFont typeface="Wingdings" pitchFamily="2" charset="2"/>
      <a:defRPr sz="1428" i="1" kern="1200">
        <a:solidFill>
          <a:schemeClr val="tx1"/>
        </a:solidFill>
        <a:latin typeface="Arial" pitchFamily="34" charset="0"/>
        <a:ea typeface="+mn-ea"/>
        <a:cs typeface="+mn-cs"/>
      </a:defRPr>
    </a:lvl3pPr>
    <a:lvl4pPr marL="1399443" algn="ctr" rtl="0" eaLnBrk="0" fontAlgn="base" hangingPunct="0">
      <a:spcBef>
        <a:spcPct val="50000"/>
      </a:spcBef>
      <a:spcAft>
        <a:spcPct val="0"/>
      </a:spcAft>
      <a:buClr>
        <a:schemeClr val="accent2"/>
      </a:buClr>
      <a:buFont typeface="Wingdings" pitchFamily="2" charset="2"/>
      <a:defRPr sz="1428" i="1" kern="1200">
        <a:solidFill>
          <a:schemeClr val="tx1"/>
        </a:solidFill>
        <a:latin typeface="Arial" pitchFamily="34" charset="0"/>
        <a:ea typeface="+mn-ea"/>
        <a:cs typeface="+mn-cs"/>
      </a:defRPr>
    </a:lvl4pPr>
    <a:lvl5pPr marL="1865925" algn="ctr" rtl="0" eaLnBrk="0" fontAlgn="base" hangingPunct="0">
      <a:spcBef>
        <a:spcPct val="50000"/>
      </a:spcBef>
      <a:spcAft>
        <a:spcPct val="0"/>
      </a:spcAft>
      <a:buClr>
        <a:schemeClr val="accent2"/>
      </a:buClr>
      <a:buFont typeface="Wingdings" pitchFamily="2" charset="2"/>
      <a:defRPr sz="1428" i="1" kern="1200">
        <a:solidFill>
          <a:schemeClr val="tx1"/>
        </a:solidFill>
        <a:latin typeface="Arial" pitchFamily="34" charset="0"/>
        <a:ea typeface="+mn-ea"/>
        <a:cs typeface="+mn-cs"/>
      </a:defRPr>
    </a:lvl5pPr>
    <a:lvl6pPr marL="2332406" algn="l" defTabSz="932962" rtl="0" eaLnBrk="1" latinLnBrk="0" hangingPunct="1">
      <a:defRPr sz="1428" i="1" kern="1200">
        <a:solidFill>
          <a:schemeClr val="tx1"/>
        </a:solidFill>
        <a:latin typeface="Arial" pitchFamily="34" charset="0"/>
        <a:ea typeface="+mn-ea"/>
        <a:cs typeface="+mn-cs"/>
      </a:defRPr>
    </a:lvl6pPr>
    <a:lvl7pPr marL="2798887" algn="l" defTabSz="932962" rtl="0" eaLnBrk="1" latinLnBrk="0" hangingPunct="1">
      <a:defRPr sz="1428" i="1" kern="1200">
        <a:solidFill>
          <a:schemeClr val="tx1"/>
        </a:solidFill>
        <a:latin typeface="Arial" pitchFamily="34" charset="0"/>
        <a:ea typeface="+mn-ea"/>
        <a:cs typeface="+mn-cs"/>
      </a:defRPr>
    </a:lvl7pPr>
    <a:lvl8pPr marL="3265368" algn="l" defTabSz="932962" rtl="0" eaLnBrk="1" latinLnBrk="0" hangingPunct="1">
      <a:defRPr sz="1428" i="1" kern="1200">
        <a:solidFill>
          <a:schemeClr val="tx1"/>
        </a:solidFill>
        <a:latin typeface="Arial" pitchFamily="34" charset="0"/>
        <a:ea typeface="+mn-ea"/>
        <a:cs typeface="+mn-cs"/>
      </a:defRPr>
    </a:lvl8pPr>
    <a:lvl9pPr marL="3731849" algn="l" defTabSz="932962" rtl="0" eaLnBrk="1" latinLnBrk="0" hangingPunct="1">
      <a:defRPr sz="1428" i="1"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3952" userDrawn="1">
          <p15:clr>
            <a:srgbClr val="A4A3A4"/>
          </p15:clr>
        </p15:guide>
        <p15:guide id="2" pos="5443" userDrawn="1">
          <p15:clr>
            <a:srgbClr val="A4A3A4"/>
          </p15:clr>
        </p15:guide>
        <p15:guide id="3" orient="horz" pos="1620">
          <p15:clr>
            <a:srgbClr val="A4A3A4"/>
          </p15:clr>
        </p15:guide>
        <p15:guide id="4" pos="2880">
          <p15:clr>
            <a:srgbClr val="A4A3A4"/>
          </p15:clr>
        </p15:guide>
      </p15:sldGuideLst>
    </p:ext>
    <p:ext uri="{2D200454-40CA-4A62-9FC3-DE9A4176ACB9}">
      <p15:notesGuideLst xmlns:p15="http://schemas.microsoft.com/office/powerpoint/2012/main">
        <p15:guide id="1" orient="horz" pos="3120">
          <p15:clr>
            <a:srgbClr val="A4A3A4"/>
          </p15:clr>
        </p15:guide>
        <p15:guide id="2" pos="209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89" d="100"/>
          <a:sy n="89" d="100"/>
        </p:scale>
        <p:origin x="604" y="44"/>
      </p:cViewPr>
      <p:guideLst>
        <p:guide orient="horz" pos="3952"/>
        <p:guide pos="5443"/>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0"/>
        <p:guide pos="209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grpSp>
        <p:nvGrpSpPr>
          <p:cNvPr id="13346" name="McK Title Elements" hidden="1"/>
          <p:cNvGrpSpPr>
            <a:grpSpLocks/>
          </p:cNvGrpSpPr>
          <p:nvPr/>
        </p:nvGrpSpPr>
        <p:grpSpPr bwMode="auto">
          <a:xfrm>
            <a:off x="2863880" y="1637562"/>
            <a:ext cx="5130035" cy="3451272"/>
            <a:chOff x="1768" y="1348"/>
            <a:chExt cx="3167" cy="2841"/>
          </a:xfrm>
        </p:grpSpPr>
        <p:sp>
          <p:nvSpPr>
            <p:cNvPr id="13331" name="McK Confidential" hidden="1"/>
            <p:cNvSpPr txBox="1">
              <a:spLocks noChangeArrowheads="1"/>
            </p:cNvSpPr>
            <p:nvPr/>
          </p:nvSpPr>
          <p:spPr bwMode="auto">
            <a:xfrm>
              <a:off x="1768" y="1348"/>
              <a:ext cx="936" cy="181"/>
            </a:xfrm>
            <a:prstGeom prst="rect">
              <a:avLst/>
            </a:prstGeom>
            <a:noFill/>
            <a:ln w="9525">
              <a:noFill/>
              <a:miter lim="800000"/>
              <a:headEnd/>
              <a:tailEnd/>
            </a:ln>
            <a:effectLst/>
          </p:spPr>
          <p:txBody>
            <a:bodyPr lIns="0" tIns="0" rIns="0" bIns="0">
              <a:spAutoFit/>
            </a:bodyPr>
            <a:lstStyle/>
            <a:p>
              <a:pPr algn="l" eaLnBrk="1" hangingPunct="1">
                <a:spcBef>
                  <a:spcPct val="0"/>
                </a:spcBef>
                <a:buClrTx/>
                <a:buFontTx/>
                <a:buNone/>
              </a:pPr>
              <a:r>
                <a:rPr lang="cs-CZ" sz="1428" i="0"/>
                <a:t>DŮVĚRNÉ</a:t>
              </a:r>
            </a:p>
          </p:txBody>
        </p:sp>
        <p:sp>
          <p:nvSpPr>
            <p:cNvPr id="13332" name="McK Document" hidden="1"/>
            <p:cNvSpPr txBox="1">
              <a:spLocks noChangeArrowheads="1"/>
            </p:cNvSpPr>
            <p:nvPr/>
          </p:nvSpPr>
          <p:spPr bwMode="auto">
            <a:xfrm>
              <a:off x="1768" y="3002"/>
              <a:ext cx="3167" cy="181"/>
            </a:xfrm>
            <a:prstGeom prst="rect">
              <a:avLst/>
            </a:prstGeom>
            <a:noFill/>
            <a:ln w="9525">
              <a:noFill/>
              <a:miter lim="800000"/>
              <a:headEnd/>
              <a:tailEnd/>
            </a:ln>
            <a:effectLst/>
          </p:spPr>
          <p:txBody>
            <a:bodyPr lIns="0" tIns="0" rIns="0" bIns="0" anchor="b">
              <a:spAutoFit/>
            </a:bodyPr>
            <a:lstStyle/>
            <a:p>
              <a:pPr algn="l" eaLnBrk="1" hangingPunct="1">
                <a:spcBef>
                  <a:spcPct val="0"/>
                </a:spcBef>
                <a:buClrTx/>
                <a:buFontTx/>
                <a:buNone/>
              </a:pPr>
              <a:r>
                <a:rPr lang="cs-CZ" sz="1428" i="0"/>
                <a:t>Dokument</a:t>
              </a:r>
            </a:p>
          </p:txBody>
        </p:sp>
        <p:sp>
          <p:nvSpPr>
            <p:cNvPr id="13333" name="McK Date" hidden="1"/>
            <p:cNvSpPr txBox="1">
              <a:spLocks noChangeArrowheads="1"/>
            </p:cNvSpPr>
            <p:nvPr/>
          </p:nvSpPr>
          <p:spPr bwMode="auto">
            <a:xfrm>
              <a:off x="1768" y="3216"/>
              <a:ext cx="3167" cy="181"/>
            </a:xfrm>
            <a:prstGeom prst="rect">
              <a:avLst/>
            </a:prstGeom>
            <a:noFill/>
            <a:ln w="9525">
              <a:noFill/>
              <a:miter lim="800000"/>
              <a:headEnd/>
              <a:tailEnd/>
            </a:ln>
            <a:effectLst/>
          </p:spPr>
          <p:txBody>
            <a:bodyPr lIns="0" tIns="0" rIns="0" bIns="0">
              <a:spAutoFit/>
            </a:bodyPr>
            <a:lstStyle/>
            <a:p>
              <a:pPr algn="l" eaLnBrk="1" hangingPunct="1">
                <a:spcBef>
                  <a:spcPct val="0"/>
                </a:spcBef>
                <a:buClrTx/>
                <a:buFontTx/>
                <a:buNone/>
              </a:pPr>
              <a:r>
                <a:rPr lang="cs-CZ" sz="1428" i="0"/>
                <a:t>Datum</a:t>
              </a:r>
            </a:p>
          </p:txBody>
        </p:sp>
        <p:sp>
          <p:nvSpPr>
            <p:cNvPr id="13334" name="McK Disclaimer" hidden="1"/>
            <p:cNvSpPr>
              <a:spLocks noChangeArrowheads="1"/>
            </p:cNvSpPr>
            <p:nvPr>
              <p:custDataLst>
                <p:tags r:id="rId1"/>
              </p:custDataLst>
            </p:nvPr>
          </p:nvSpPr>
          <p:spPr bwMode="auto">
            <a:xfrm>
              <a:off x="1768" y="3619"/>
              <a:ext cx="2303" cy="570"/>
            </a:xfrm>
            <a:prstGeom prst="rect">
              <a:avLst/>
            </a:prstGeom>
            <a:noFill/>
            <a:ln w="9525">
              <a:noFill/>
              <a:miter lim="800000"/>
              <a:headEnd/>
              <a:tailEnd/>
            </a:ln>
            <a:effectLst/>
          </p:spPr>
          <p:txBody>
            <a:bodyPr lIns="0" tIns="0" rIns="0" bIns="0" anchor="b">
              <a:spAutoFit/>
            </a:bodyPr>
            <a:lstStyle/>
            <a:p>
              <a:pPr algn="l" defTabSz="804863">
                <a:spcBef>
                  <a:spcPct val="0"/>
                </a:spcBef>
                <a:buClrTx/>
                <a:buFontTx/>
                <a:buNone/>
              </a:pPr>
              <a:r>
                <a:rPr lang="cs-CZ" sz="900" i="0"/>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13343" name="Working Draft Text" hidden="1"/>
          <p:cNvSpPr>
            <a:spLocks noChangeArrowheads="1"/>
          </p:cNvSpPr>
          <p:nvPr/>
        </p:nvSpPr>
        <p:spPr bwMode="auto">
          <a:xfrm>
            <a:off x="427638" y="262399"/>
            <a:ext cx="3110094" cy="304699"/>
          </a:xfrm>
          <a:prstGeom prst="rect">
            <a:avLst/>
          </a:prstGeom>
          <a:noFill/>
          <a:ln w="9525">
            <a:noFill/>
            <a:miter lim="800000"/>
            <a:headEnd/>
            <a:tailEnd/>
          </a:ln>
          <a:effectLst/>
        </p:spPr>
        <p:txBody>
          <a:bodyPr lIns="0" tIns="0" rIns="0" bIns="0">
            <a:spAutoFit/>
          </a:bodyPr>
          <a:lstStyle/>
          <a:p>
            <a:pPr defTabSz="895350" eaLnBrk="1" hangingPunct="1">
              <a:lnSpc>
                <a:spcPct val="110000"/>
              </a:lnSpc>
              <a:spcBef>
                <a:spcPct val="0"/>
              </a:spcBef>
              <a:buClrTx/>
              <a:buSzPct val="120000"/>
              <a:buFontTx/>
              <a:buNone/>
            </a:pPr>
            <a:r>
              <a:rPr lang="cs-CZ" sz="1800" b="1" i="0">
                <a:solidFill>
                  <a:schemeClr val="bg1"/>
                </a:solidFill>
              </a:rPr>
              <a:t>Working Draft    </a:t>
            </a:r>
          </a:p>
        </p:txBody>
      </p:sp>
      <p:sp>
        <p:nvSpPr>
          <p:cNvPr id="13344" name="Working Draft" hidden="1"/>
          <p:cNvSpPr txBox="1">
            <a:spLocks noChangeArrowheads="1"/>
          </p:cNvSpPr>
          <p:nvPr/>
        </p:nvSpPr>
        <p:spPr bwMode="auto">
          <a:xfrm>
            <a:off x="427639" y="445836"/>
            <a:ext cx="4580934" cy="184666"/>
          </a:xfrm>
          <a:prstGeom prst="rect">
            <a:avLst/>
          </a:prstGeom>
          <a:noFill/>
          <a:ln w="9525">
            <a:noFill/>
            <a:miter lim="800000"/>
            <a:headEnd/>
            <a:tailEnd/>
          </a:ln>
          <a:effectLst/>
        </p:spPr>
        <p:txBody>
          <a:bodyPr wrap="none" lIns="0" tIns="0" rIns="0" bIns="0">
            <a:spAutoFit/>
          </a:bodyPr>
          <a:lstStyle/>
          <a:p>
            <a:pPr algn="l" eaLnBrk="1" hangingPunct="1">
              <a:spcBef>
                <a:spcPct val="0"/>
              </a:spcBef>
              <a:buClrTx/>
              <a:buFontTx/>
              <a:buNone/>
            </a:pPr>
            <a:r>
              <a:rPr lang="en-US" sz="1200" i="0"/>
              <a:t>Last Modified 10/4/2004 4:39:06 PM Central Europe Standard Time</a:t>
            </a:r>
            <a:endParaRPr lang="cs-CZ" sz="1200" i="0"/>
          </a:p>
        </p:txBody>
      </p:sp>
      <p:sp>
        <p:nvSpPr>
          <p:cNvPr id="13345" name="Printed" hidden="1"/>
          <p:cNvSpPr txBox="1">
            <a:spLocks noChangeArrowheads="1"/>
          </p:cNvSpPr>
          <p:nvPr/>
        </p:nvSpPr>
        <p:spPr bwMode="auto">
          <a:xfrm>
            <a:off x="427639" y="612264"/>
            <a:ext cx="4219617" cy="184666"/>
          </a:xfrm>
          <a:prstGeom prst="rect">
            <a:avLst/>
          </a:prstGeom>
          <a:noFill/>
          <a:ln w="9525">
            <a:noFill/>
            <a:miter lim="800000"/>
            <a:headEnd/>
            <a:tailEnd/>
          </a:ln>
          <a:effectLst/>
        </p:spPr>
        <p:txBody>
          <a:bodyPr wrap="none" lIns="0" tIns="0" rIns="0" bIns="0">
            <a:spAutoFit/>
          </a:bodyPr>
          <a:lstStyle/>
          <a:p>
            <a:pPr algn="l" eaLnBrk="1" hangingPunct="1">
              <a:spcBef>
                <a:spcPct val="0"/>
              </a:spcBef>
              <a:buClrTx/>
              <a:buFontTx/>
              <a:buNone/>
            </a:pPr>
            <a:r>
              <a:rPr lang="cs-CZ" sz="1200" i="0"/>
              <a:t>Printed 10/4/2004 11:36:40 AM Central Europe Standard Time</a:t>
            </a:r>
          </a:p>
        </p:txBody>
      </p:sp>
      <p:sp>
        <p:nvSpPr>
          <p:cNvPr id="19" name="Rectangle 92"/>
          <p:cNvSpPr>
            <a:spLocks noGrp="1" noChangeArrowheads="1"/>
          </p:cNvSpPr>
          <p:nvPr>
            <p:ph type="title" hasCustomPrompt="1"/>
          </p:nvPr>
        </p:nvSpPr>
        <p:spPr bwMode="auto">
          <a:xfrm>
            <a:off x="504000" y="789548"/>
            <a:ext cx="6876000" cy="192360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lnSpc>
                <a:spcPts val="5000"/>
              </a:lnSpc>
              <a:defRPr sz="3600" b="0">
                <a:solidFill>
                  <a:srgbClr val="F24F00"/>
                </a:solidFill>
                <a:latin typeface="+mj-lt"/>
                <a:cs typeface="Arial CE" panose="020B0604020202020204" pitchFamily="34" charset="0"/>
              </a:defRPr>
            </a:lvl1pPr>
          </a:lstStyle>
          <a:p>
            <a:pPr lvl="0"/>
            <a:r>
              <a:rPr lang="cs-CZ" dirty="0"/>
              <a:t>KLIKNUTÍM </a:t>
            </a:r>
            <a:r>
              <a:rPr lang="cs-CZ"/>
              <a:t>VLOŽÍTE </a:t>
            </a:r>
            <a:br>
              <a:rPr lang="cs-CZ"/>
            </a:br>
            <a:r>
              <a:rPr lang="cs-CZ"/>
              <a:t>NADPIS </a:t>
            </a:r>
            <a:r>
              <a:rPr lang="cs-CZ" dirty="0"/>
              <a:t>PREZENTACE</a:t>
            </a:r>
            <a:br>
              <a:rPr lang="cs-CZ" dirty="0"/>
            </a:br>
            <a:endParaRPr lang="cs-CZ" dirty="0"/>
          </a:p>
        </p:txBody>
      </p:sp>
      <p:sp>
        <p:nvSpPr>
          <p:cNvPr id="7" name="Text Placeholder 6"/>
          <p:cNvSpPr>
            <a:spLocks noGrp="1"/>
          </p:cNvSpPr>
          <p:nvPr>
            <p:ph type="body" sz="quarter" idx="10" hasCustomPrompt="1"/>
          </p:nvPr>
        </p:nvSpPr>
        <p:spPr>
          <a:xfrm>
            <a:off x="503238" y="3506953"/>
            <a:ext cx="1846262" cy="180975"/>
          </a:xfrm>
        </p:spPr>
        <p:txBody>
          <a:bodyPr/>
          <a:lstStyle>
            <a:lvl1pPr>
              <a:defRPr sz="1800" b="1" baseline="0">
                <a:solidFill>
                  <a:srgbClr val="F24F00"/>
                </a:solidFill>
              </a:defRPr>
            </a:lvl1pPr>
          </a:lstStyle>
          <a:p>
            <a:pPr lvl="0"/>
            <a:r>
              <a:rPr lang="cs-CZ" dirty="0"/>
              <a:t>měsíc rok</a:t>
            </a:r>
          </a:p>
        </p:txBody>
      </p:sp>
      <p:sp>
        <p:nvSpPr>
          <p:cNvPr id="9" name="Text Placeholder 8"/>
          <p:cNvSpPr>
            <a:spLocks noGrp="1"/>
          </p:cNvSpPr>
          <p:nvPr>
            <p:ph type="body" sz="quarter" idx="11" hasCustomPrompt="1"/>
          </p:nvPr>
        </p:nvSpPr>
        <p:spPr>
          <a:xfrm>
            <a:off x="503238" y="4320000"/>
            <a:ext cx="2532062" cy="490125"/>
          </a:xfrm>
        </p:spPr>
        <p:txBody>
          <a:bodyPr/>
          <a:lstStyle>
            <a:lvl1pPr>
              <a:lnSpc>
                <a:spcPts val="1900"/>
              </a:lnSpc>
              <a:defRPr sz="1600" b="1">
                <a:solidFill>
                  <a:srgbClr val="F24F00"/>
                </a:solidFill>
              </a:defRPr>
            </a:lvl1pPr>
          </a:lstStyle>
          <a:p>
            <a:pPr lvl="0"/>
            <a:r>
              <a:rPr lang="cs-CZ" dirty="0"/>
              <a:t>Jméno Příjmení</a:t>
            </a:r>
          </a:p>
          <a:p>
            <a:pPr lvl="0"/>
            <a:r>
              <a:rPr lang="cs-CZ" dirty="0"/>
              <a:t>funkce</a:t>
            </a:r>
          </a:p>
        </p:txBody>
      </p:sp>
      <p:pic>
        <p:nvPicPr>
          <p:cNvPr id="17"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951765"/>
            <a:ext cx="9144000" cy="190154"/>
          </a:xfrm>
          <a:prstGeom prst="rect">
            <a:avLst/>
          </a:prstGeom>
        </p:spPr>
      </p:pic>
      <p:pic>
        <p:nvPicPr>
          <p:cNvPr id="18"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86757" y="4951765"/>
            <a:ext cx="7164288" cy="190154"/>
          </a:xfrm>
          <a:prstGeom prst="rect">
            <a:avLst/>
          </a:prstGeom>
        </p:spPr>
      </p:pic>
      <p:pic>
        <p:nvPicPr>
          <p:cNvPr id="20" name="Picture 2"/>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8100392" y="339501"/>
            <a:ext cx="540000" cy="540000"/>
          </a:xfrm>
          <a:prstGeom prst="rect">
            <a:avLst/>
          </a:prstGeom>
        </p:spPr>
      </p:pic>
      <p:sp>
        <p:nvSpPr>
          <p:cNvPr id="3" name="DocumentMarking.CMark">
            <a:extLst>
              <a:ext uri="{FF2B5EF4-FFF2-40B4-BE49-F238E27FC236}">
                <a16:creationId xmlns:a16="http://schemas.microsoft.com/office/drawing/2014/main" id="{59536EDD-1139-401F-BA83-5509BABD7BE8}"/>
              </a:ext>
            </a:extLst>
          </p:cNvPr>
          <p:cNvSpPr txBox="1"/>
          <p:nvPr userDrawn="1"/>
        </p:nvSpPr>
        <p:spPr>
          <a:xfrm>
            <a:off x="4394200" y="4732020"/>
            <a:ext cx="355600" cy="411480"/>
          </a:xfrm>
          <a:prstGeom prst="rect">
            <a:avLst/>
          </a:prstGeom>
          <a:noFill/>
        </p:spPr>
        <p:txBody>
          <a:bodyPr vert="horz" lIns="0" tIns="0" rIns="0" bIns="0" rtlCol="0">
            <a:spAutoFit/>
          </a:bodyPr>
          <a:lstStyle/>
          <a:p>
            <a:pPr algn="ctr" rtl="0" eaLnBrk="0" fontAlgn="base" hangingPunct="0">
              <a:spcBef>
                <a:spcPct val="50000"/>
              </a:spcBef>
              <a:spcAft>
                <a:spcPct val="0"/>
              </a:spcAft>
              <a:buClr>
                <a:schemeClr val="accent2"/>
              </a:buClr>
              <a:buFontTx/>
              <a:buNone/>
              <a:tabLst>
                <a:tab pos="1080000" algn="l"/>
              </a:tabLst>
            </a:pPr>
            <a:r>
              <a:rPr lang="cs-CZ" sz="900" i="1">
                <a:solidFill>
                  <a:srgbClr val="000000"/>
                </a:solidFill>
                <a:latin typeface="Arial" panose="020B0604020202020204" pitchFamily="34" charset="0"/>
              </a:rPr>
              <a:t>Interní</a:t>
            </a:r>
          </a:p>
          <a:p>
            <a:pPr algn="ctr" rtl="0" eaLnBrk="0" fontAlgn="base" hangingPunct="0">
              <a:spcBef>
                <a:spcPct val="50000"/>
              </a:spcBef>
              <a:spcAft>
                <a:spcPct val="0"/>
              </a:spcAft>
              <a:buClr>
                <a:schemeClr val="accent2"/>
              </a:buClr>
              <a:buFontTx/>
              <a:buNone/>
              <a:tabLst>
                <a:tab pos="1080000" algn="l"/>
              </a:tabLst>
            </a:pPr>
            <a:endParaRPr lang="cs-CZ" sz="600" i="0">
              <a:solidFill>
                <a:srgbClr val="000000"/>
              </a:solidFill>
              <a:latin typeface="Arial" panose="020B0604020202020204" pitchFamily="34" charset="0"/>
            </a:endParaRPr>
          </a:p>
          <a:p>
            <a:pPr algn="ctr" rtl="0" eaLnBrk="0" fontAlgn="base" hangingPunct="0">
              <a:spcBef>
                <a:spcPct val="50000"/>
              </a:spcBef>
              <a:spcAft>
                <a:spcPct val="0"/>
              </a:spcAft>
              <a:buClr>
                <a:schemeClr val="accent2"/>
              </a:buClr>
              <a:buFontTx/>
              <a:buNone/>
              <a:tabLst>
                <a:tab pos="1080000" algn="l"/>
              </a:tabLst>
            </a:pPr>
            <a:r>
              <a:rPr lang="cs-CZ" sz="600" i="0">
                <a:solidFill>
                  <a:srgbClr val="000000"/>
                </a:solidFill>
                <a:latin typeface="Arial" panose="020B0604020202020204" pitchFamily="34" charset="0"/>
              </a:rPr>
              <a:t> </a:t>
            </a:r>
          </a:p>
        </p:txBody>
      </p:sp>
    </p:spTree>
  </p:cSld>
  <p:clrMapOvr>
    <a:masterClrMapping/>
  </p:clrMapOvr>
  <p:extLst>
    <p:ext uri="{DCECCB84-F9BA-43D5-87BE-67443E8EF086}">
      <p15:sldGuideLst xmlns:p15="http://schemas.microsoft.com/office/powerpoint/2012/main">
        <p15:guide id="1" orient="horz" pos="777" userDrawn="1">
          <p15:clr>
            <a:srgbClr val="FBAE40"/>
          </p15:clr>
        </p15:guide>
        <p15:guide id="2" pos="496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liparty - šedivý podkla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6" name="Title 1"/>
          <p:cNvSpPr>
            <a:spLocks noGrp="1"/>
          </p:cNvSpPr>
          <p:nvPr>
            <p:ph type="title" hasCustomPrompt="1"/>
          </p:nvPr>
        </p:nvSpPr>
        <p:spPr>
          <a:xfrm>
            <a:off x="504000" y="213196"/>
            <a:ext cx="6876000" cy="846386"/>
          </a:xfrm>
        </p:spPr>
        <p:txBody>
          <a:bodyPr/>
          <a:lstStyle/>
          <a:p>
            <a:r>
              <a:rPr lang="cs-CZ" dirty="0"/>
              <a:t>PO KLIKNUTÍ MŮŽETE ZADAT VLASTNÍ NADPIS, V TÉTO ŠABLONĚ IDEÁLNĚ DVOUŘÁDKOVÝ</a:t>
            </a:r>
          </a:p>
        </p:txBody>
      </p:sp>
      <p:sp>
        <p:nvSpPr>
          <p:cNvPr id="8" name="Text Placeholder 9"/>
          <p:cNvSpPr>
            <a:spLocks noGrp="1"/>
          </p:cNvSpPr>
          <p:nvPr>
            <p:ph type="body" sz="quarter" idx="12" hasCustomPrompt="1"/>
          </p:nvPr>
        </p:nvSpPr>
        <p:spPr>
          <a:xfrm>
            <a:off x="504001" y="1269000"/>
            <a:ext cx="3889375" cy="198883"/>
          </a:xfrm>
        </p:spPr>
        <p:txBody>
          <a:bodyPr/>
          <a:lstStyle>
            <a:lvl1pPr>
              <a:defRPr sz="1600" b="1"/>
            </a:lvl1pPr>
          </a:lstStyle>
          <a:p>
            <a:pPr lvl="0"/>
            <a:r>
              <a:rPr lang="cs-CZ" dirty="0"/>
              <a:t>Podtitulek</a:t>
            </a:r>
          </a:p>
        </p:txBody>
      </p:sp>
      <p:sp>
        <p:nvSpPr>
          <p:cNvPr id="15" name="Content Placeholder 2"/>
          <p:cNvSpPr>
            <a:spLocks noGrp="1"/>
          </p:cNvSpPr>
          <p:nvPr>
            <p:ph idx="1"/>
          </p:nvPr>
        </p:nvSpPr>
        <p:spPr>
          <a:xfrm>
            <a:off x="2088000" y="1577282"/>
            <a:ext cx="6552000" cy="1187738"/>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6" name="Content Placeholder 2"/>
          <p:cNvSpPr>
            <a:spLocks noGrp="1"/>
          </p:cNvSpPr>
          <p:nvPr>
            <p:ph idx="13"/>
          </p:nvPr>
        </p:nvSpPr>
        <p:spPr>
          <a:xfrm>
            <a:off x="2088000" y="2874418"/>
            <a:ext cx="6552000" cy="1187738"/>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7" name="Picture Placeholder 3"/>
          <p:cNvSpPr>
            <a:spLocks noGrp="1"/>
          </p:cNvSpPr>
          <p:nvPr>
            <p:ph type="pic" sz="quarter" idx="15" hasCustomPrompt="1"/>
          </p:nvPr>
        </p:nvSpPr>
        <p:spPr>
          <a:xfrm>
            <a:off x="504000" y="2874418"/>
            <a:ext cx="1584000" cy="1187738"/>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a:t>ČEZ </a:t>
            </a:r>
            <a:r>
              <a:rPr lang="cs-CZ" dirty="0" err="1"/>
              <a:t>clipart</a:t>
            </a:r>
            <a:r>
              <a:rPr lang="cs-CZ" dirty="0"/>
              <a:t> </a:t>
            </a:r>
            <a:r>
              <a:rPr lang="cs-CZ" dirty="0" err="1"/>
              <a:t>picture</a:t>
            </a:r>
            <a:r>
              <a:rPr lang="cs-CZ" dirty="0"/>
              <a:t> </a:t>
            </a:r>
            <a:r>
              <a:rPr lang="cs-CZ" dirty="0" err="1"/>
              <a:t>grey</a:t>
            </a:r>
            <a:endParaRPr lang="cs-CZ" dirty="0"/>
          </a:p>
          <a:p>
            <a:endParaRPr lang="cs-CZ" dirty="0"/>
          </a:p>
        </p:txBody>
      </p:sp>
      <p:sp>
        <p:nvSpPr>
          <p:cNvPr id="18" name="Picture Placeholder 3"/>
          <p:cNvSpPr>
            <a:spLocks noGrp="1"/>
          </p:cNvSpPr>
          <p:nvPr>
            <p:ph type="pic" sz="quarter" idx="14" hasCustomPrompt="1"/>
          </p:nvPr>
        </p:nvSpPr>
        <p:spPr>
          <a:xfrm>
            <a:off x="504000" y="1577281"/>
            <a:ext cx="1584000" cy="1187738"/>
          </a:xfrm>
        </p:spPr>
        <p:txBody>
          <a:bodyPr/>
          <a:lstStyle>
            <a:lvl1pPr>
              <a:defRPr/>
            </a:lvl1pPr>
          </a:lstStyle>
          <a:p>
            <a:r>
              <a:rPr lang="cs-CZ" dirty="0"/>
              <a:t>ČEZ </a:t>
            </a:r>
            <a:r>
              <a:rPr lang="cs-CZ" dirty="0" err="1"/>
              <a:t>clipart</a:t>
            </a:r>
            <a:r>
              <a:rPr lang="cs-CZ" dirty="0"/>
              <a:t> </a:t>
            </a:r>
            <a:r>
              <a:rPr lang="cs-CZ" dirty="0" err="1"/>
              <a:t>picture</a:t>
            </a:r>
            <a:r>
              <a:rPr lang="cs-CZ" dirty="0"/>
              <a:t> </a:t>
            </a:r>
            <a:r>
              <a:rPr lang="cs-CZ" dirty="0" err="1"/>
              <a:t>grey</a:t>
            </a:r>
            <a:endParaRPr lang="cs-CZ" dirty="0"/>
          </a:p>
        </p:txBody>
      </p:sp>
      <p:sp>
        <p:nvSpPr>
          <p:cNvPr id="3" name="DocumentMarking.CMark">
            <a:extLst>
              <a:ext uri="{FF2B5EF4-FFF2-40B4-BE49-F238E27FC236}">
                <a16:creationId xmlns:a16="http://schemas.microsoft.com/office/drawing/2014/main" id="{7F19888D-00E7-4373-8173-7372FB6BF4B8}"/>
              </a:ext>
            </a:extLst>
          </p:cNvPr>
          <p:cNvSpPr txBox="1"/>
          <p:nvPr userDrawn="1"/>
        </p:nvSpPr>
        <p:spPr>
          <a:xfrm>
            <a:off x="4394200" y="4732020"/>
            <a:ext cx="355600" cy="411480"/>
          </a:xfrm>
          <a:prstGeom prst="rect">
            <a:avLst/>
          </a:prstGeom>
          <a:noFill/>
        </p:spPr>
        <p:txBody>
          <a:bodyPr vert="horz" lIns="0" tIns="0" rIns="0" bIns="0" rtlCol="0">
            <a:spAutoFit/>
          </a:bodyPr>
          <a:lstStyle/>
          <a:p>
            <a:pPr algn="ctr" rtl="0" eaLnBrk="0" fontAlgn="base" hangingPunct="0">
              <a:spcBef>
                <a:spcPct val="50000"/>
              </a:spcBef>
              <a:spcAft>
                <a:spcPct val="0"/>
              </a:spcAft>
              <a:buClr>
                <a:schemeClr val="accent2"/>
              </a:buClr>
              <a:buFontTx/>
              <a:buNone/>
              <a:tabLst>
                <a:tab pos="1080000" algn="l"/>
              </a:tabLst>
            </a:pPr>
            <a:r>
              <a:rPr lang="cs-CZ" sz="900" i="1">
                <a:solidFill>
                  <a:srgbClr val="000000"/>
                </a:solidFill>
                <a:latin typeface="Arial" panose="020B0604020202020204" pitchFamily="34" charset="0"/>
              </a:rPr>
              <a:t>Interní</a:t>
            </a:r>
          </a:p>
          <a:p>
            <a:pPr algn="ctr" rtl="0" eaLnBrk="0" fontAlgn="base" hangingPunct="0">
              <a:spcBef>
                <a:spcPct val="50000"/>
              </a:spcBef>
              <a:spcAft>
                <a:spcPct val="0"/>
              </a:spcAft>
              <a:buClr>
                <a:schemeClr val="accent2"/>
              </a:buClr>
              <a:buFontTx/>
              <a:buNone/>
              <a:tabLst>
                <a:tab pos="1080000" algn="l"/>
              </a:tabLst>
            </a:pPr>
            <a:endParaRPr lang="cs-CZ" sz="600" i="0">
              <a:solidFill>
                <a:srgbClr val="000000"/>
              </a:solidFill>
              <a:latin typeface="Arial" panose="020B0604020202020204" pitchFamily="34" charset="0"/>
            </a:endParaRPr>
          </a:p>
          <a:p>
            <a:pPr algn="ctr" rtl="0" eaLnBrk="0" fontAlgn="base" hangingPunct="0">
              <a:spcBef>
                <a:spcPct val="50000"/>
              </a:spcBef>
              <a:spcAft>
                <a:spcPct val="0"/>
              </a:spcAft>
              <a:buClr>
                <a:schemeClr val="accent2"/>
              </a:buClr>
              <a:buFontTx/>
              <a:buNone/>
              <a:tabLst>
                <a:tab pos="1080000" algn="l"/>
              </a:tabLst>
            </a:pPr>
            <a:r>
              <a:rPr lang="cs-CZ" sz="600" i="0">
                <a:solidFill>
                  <a:srgbClr val="000000"/>
                </a:solidFill>
                <a:latin typeface="Arial" panose="020B0604020202020204" pitchFamily="34" charset="0"/>
              </a:rPr>
              <a:t> </a:t>
            </a:r>
          </a:p>
        </p:txBody>
      </p:sp>
    </p:spTree>
    <p:extLst>
      <p:ext uri="{BB962C8B-B14F-4D97-AF65-F5344CB8AC3E}">
        <p14:creationId xmlns:p14="http://schemas.microsoft.com/office/powerpoint/2010/main" val="3910443341"/>
      </p:ext>
    </p:extLst>
  </p:cSld>
  <p:clrMapOvr>
    <a:masterClrMapping/>
  </p:clrMapOvr>
  <p:extLst>
    <p:ext uri="{DCECCB84-F9BA-43D5-87BE-67443E8EF086}">
      <p15:sldGuideLst xmlns:p15="http://schemas.microsoft.com/office/powerpoint/2012/main">
        <p15:guide id="1" pos="317" userDrawn="1">
          <p15:clr>
            <a:srgbClr val="FBAE40"/>
          </p15:clr>
        </p15:guide>
        <p15:guide id="2" pos="544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liparty - šedivý podklad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10" name="Title 1"/>
          <p:cNvSpPr>
            <a:spLocks noGrp="1"/>
          </p:cNvSpPr>
          <p:nvPr>
            <p:ph type="title" hasCustomPrompt="1"/>
          </p:nvPr>
        </p:nvSpPr>
        <p:spPr>
          <a:xfrm>
            <a:off x="504000" y="222052"/>
            <a:ext cx="6876000" cy="1269578"/>
          </a:xfrm>
        </p:spPr>
        <p:txBody>
          <a:bodyPr/>
          <a:lstStyle>
            <a:lvl1pPr>
              <a:defRPr>
                <a:solidFill>
                  <a:srgbClr val="F24F00"/>
                </a:solidFill>
              </a:defRPr>
            </a:lvl1pPr>
          </a:lstStyle>
          <a:p>
            <a:r>
              <a:rPr lang="cs-CZ" dirty="0"/>
              <a:t>PO KLIKNUTÍ MŮŽETE ZADAT VLASTNÍ NADPIS,  TATO ŠABLONA JE UPRAVENA NA POUŽÍVÁNÍ TŘÍŘÁDKOVÝCH NADPISŮ</a:t>
            </a:r>
          </a:p>
        </p:txBody>
      </p:sp>
      <p:sp>
        <p:nvSpPr>
          <p:cNvPr id="14" name="Text Placeholder 9"/>
          <p:cNvSpPr>
            <a:spLocks noGrp="1"/>
          </p:cNvSpPr>
          <p:nvPr>
            <p:ph type="body" sz="quarter" idx="12" hasCustomPrompt="1"/>
          </p:nvPr>
        </p:nvSpPr>
        <p:spPr>
          <a:xfrm>
            <a:off x="504001" y="1587600"/>
            <a:ext cx="3889375" cy="198883"/>
          </a:xfrm>
        </p:spPr>
        <p:txBody>
          <a:bodyPr/>
          <a:lstStyle>
            <a:lvl1pPr>
              <a:defRPr sz="1600" b="1"/>
            </a:lvl1pPr>
          </a:lstStyle>
          <a:p>
            <a:pPr lvl="0"/>
            <a:r>
              <a:rPr lang="cs-CZ" dirty="0"/>
              <a:t>Podtitulek</a:t>
            </a:r>
          </a:p>
        </p:txBody>
      </p:sp>
      <p:sp>
        <p:nvSpPr>
          <p:cNvPr id="9" name="Content Placeholder 2"/>
          <p:cNvSpPr>
            <a:spLocks noGrp="1"/>
          </p:cNvSpPr>
          <p:nvPr>
            <p:ph idx="1"/>
          </p:nvPr>
        </p:nvSpPr>
        <p:spPr>
          <a:xfrm>
            <a:off x="2088000" y="1895401"/>
            <a:ext cx="6552000" cy="1187738"/>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8" name="Content Placeholder 2"/>
          <p:cNvSpPr>
            <a:spLocks noGrp="1"/>
          </p:cNvSpPr>
          <p:nvPr>
            <p:ph idx="13"/>
          </p:nvPr>
        </p:nvSpPr>
        <p:spPr>
          <a:xfrm>
            <a:off x="2088000" y="3192056"/>
            <a:ext cx="6552000" cy="1187738"/>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2" name="Picture Placeholder 3"/>
          <p:cNvSpPr>
            <a:spLocks noGrp="1"/>
          </p:cNvSpPr>
          <p:nvPr>
            <p:ph type="pic" sz="quarter" idx="15" hasCustomPrompt="1"/>
          </p:nvPr>
        </p:nvSpPr>
        <p:spPr>
          <a:xfrm>
            <a:off x="504000" y="3192056"/>
            <a:ext cx="1584000" cy="1187738"/>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a:t>ČEZ </a:t>
            </a:r>
            <a:r>
              <a:rPr lang="cs-CZ" dirty="0" err="1"/>
              <a:t>clipart</a:t>
            </a:r>
            <a:r>
              <a:rPr lang="cs-CZ" dirty="0"/>
              <a:t> </a:t>
            </a:r>
            <a:r>
              <a:rPr lang="cs-CZ" dirty="0" err="1"/>
              <a:t>picture</a:t>
            </a:r>
            <a:r>
              <a:rPr lang="cs-CZ" dirty="0"/>
              <a:t> </a:t>
            </a:r>
            <a:r>
              <a:rPr lang="cs-CZ" dirty="0" err="1"/>
              <a:t>grey</a:t>
            </a:r>
            <a:endParaRPr lang="cs-CZ" dirty="0"/>
          </a:p>
          <a:p>
            <a:endParaRPr lang="cs-CZ" dirty="0"/>
          </a:p>
        </p:txBody>
      </p:sp>
      <p:sp>
        <p:nvSpPr>
          <p:cNvPr id="16" name="Picture Placeholder 3"/>
          <p:cNvSpPr>
            <a:spLocks noGrp="1"/>
          </p:cNvSpPr>
          <p:nvPr>
            <p:ph type="pic" sz="quarter" idx="14" hasCustomPrompt="1"/>
          </p:nvPr>
        </p:nvSpPr>
        <p:spPr>
          <a:xfrm>
            <a:off x="504000" y="1895401"/>
            <a:ext cx="1584000" cy="1187738"/>
          </a:xfrm>
        </p:spPr>
        <p:txBody>
          <a:bodyPr/>
          <a:lstStyle>
            <a:lvl1pPr>
              <a:defRPr/>
            </a:lvl1pPr>
          </a:lstStyle>
          <a:p>
            <a:r>
              <a:rPr lang="cs-CZ" dirty="0"/>
              <a:t>ČEZ </a:t>
            </a:r>
            <a:r>
              <a:rPr lang="cs-CZ" dirty="0" err="1"/>
              <a:t>clipart</a:t>
            </a:r>
            <a:r>
              <a:rPr lang="cs-CZ" dirty="0"/>
              <a:t> </a:t>
            </a:r>
            <a:r>
              <a:rPr lang="cs-CZ" dirty="0" err="1"/>
              <a:t>picture</a:t>
            </a:r>
            <a:r>
              <a:rPr lang="cs-CZ" dirty="0"/>
              <a:t> </a:t>
            </a:r>
            <a:r>
              <a:rPr lang="cs-CZ" dirty="0" err="1"/>
              <a:t>grey</a:t>
            </a:r>
            <a:endParaRPr lang="cs-CZ" dirty="0"/>
          </a:p>
        </p:txBody>
      </p:sp>
      <p:sp>
        <p:nvSpPr>
          <p:cNvPr id="3" name="DocumentMarking.CMark">
            <a:extLst>
              <a:ext uri="{FF2B5EF4-FFF2-40B4-BE49-F238E27FC236}">
                <a16:creationId xmlns:a16="http://schemas.microsoft.com/office/drawing/2014/main" id="{26CC46C5-A598-4F6E-A2F5-5ADB008E6DD6}"/>
              </a:ext>
            </a:extLst>
          </p:cNvPr>
          <p:cNvSpPr txBox="1"/>
          <p:nvPr userDrawn="1"/>
        </p:nvSpPr>
        <p:spPr>
          <a:xfrm>
            <a:off x="4394200" y="4732020"/>
            <a:ext cx="355600" cy="411480"/>
          </a:xfrm>
          <a:prstGeom prst="rect">
            <a:avLst/>
          </a:prstGeom>
          <a:noFill/>
        </p:spPr>
        <p:txBody>
          <a:bodyPr vert="horz" lIns="0" tIns="0" rIns="0" bIns="0" rtlCol="0">
            <a:spAutoFit/>
          </a:bodyPr>
          <a:lstStyle/>
          <a:p>
            <a:pPr algn="ctr" rtl="0" eaLnBrk="0" fontAlgn="base" hangingPunct="0">
              <a:spcBef>
                <a:spcPct val="50000"/>
              </a:spcBef>
              <a:spcAft>
                <a:spcPct val="0"/>
              </a:spcAft>
              <a:buClr>
                <a:schemeClr val="accent2"/>
              </a:buClr>
              <a:buFontTx/>
              <a:buNone/>
              <a:tabLst>
                <a:tab pos="1080000" algn="l"/>
              </a:tabLst>
            </a:pPr>
            <a:r>
              <a:rPr lang="cs-CZ" sz="900" i="1">
                <a:solidFill>
                  <a:srgbClr val="000000"/>
                </a:solidFill>
                <a:latin typeface="Arial" panose="020B0604020202020204" pitchFamily="34" charset="0"/>
              </a:rPr>
              <a:t>Interní</a:t>
            </a:r>
          </a:p>
          <a:p>
            <a:pPr algn="ctr" rtl="0" eaLnBrk="0" fontAlgn="base" hangingPunct="0">
              <a:spcBef>
                <a:spcPct val="50000"/>
              </a:spcBef>
              <a:spcAft>
                <a:spcPct val="0"/>
              </a:spcAft>
              <a:buClr>
                <a:schemeClr val="accent2"/>
              </a:buClr>
              <a:buFontTx/>
              <a:buNone/>
              <a:tabLst>
                <a:tab pos="1080000" algn="l"/>
              </a:tabLst>
            </a:pPr>
            <a:endParaRPr lang="cs-CZ" sz="600" i="0">
              <a:solidFill>
                <a:srgbClr val="000000"/>
              </a:solidFill>
              <a:latin typeface="Arial" panose="020B0604020202020204" pitchFamily="34" charset="0"/>
            </a:endParaRPr>
          </a:p>
          <a:p>
            <a:pPr algn="ctr" rtl="0" eaLnBrk="0" fontAlgn="base" hangingPunct="0">
              <a:spcBef>
                <a:spcPct val="50000"/>
              </a:spcBef>
              <a:spcAft>
                <a:spcPct val="0"/>
              </a:spcAft>
              <a:buClr>
                <a:schemeClr val="accent2"/>
              </a:buClr>
              <a:buFontTx/>
              <a:buNone/>
              <a:tabLst>
                <a:tab pos="1080000" algn="l"/>
              </a:tabLst>
            </a:pPr>
            <a:r>
              <a:rPr lang="cs-CZ" sz="600" i="0">
                <a:solidFill>
                  <a:srgbClr val="000000"/>
                </a:solidFill>
                <a:latin typeface="Arial" panose="020B0604020202020204" pitchFamily="34" charset="0"/>
              </a:rPr>
              <a:t> </a:t>
            </a:r>
          </a:p>
        </p:txBody>
      </p:sp>
    </p:spTree>
    <p:extLst>
      <p:ext uri="{BB962C8B-B14F-4D97-AF65-F5344CB8AC3E}">
        <p14:creationId xmlns:p14="http://schemas.microsoft.com/office/powerpoint/2010/main" val="900351200"/>
      </p:ext>
    </p:extLst>
  </p:cSld>
  <p:clrMapOvr>
    <a:masterClrMapping/>
  </p:clrMapOvr>
  <p:extLst>
    <p:ext uri="{DCECCB84-F9BA-43D5-87BE-67443E8EF086}">
      <p15:sldGuideLst xmlns:p15="http://schemas.microsoft.com/office/powerpoint/2012/main">
        <p15:guide id="1" orient="horz" pos="527">
          <p15:clr>
            <a:srgbClr val="FBAE40"/>
          </p15:clr>
        </p15:guide>
        <p15:guide id="2" pos="5443" userDrawn="1">
          <p15:clr>
            <a:srgbClr val="FBAE40"/>
          </p15:clr>
        </p15:guide>
        <p15:guide id="0" pos="31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liparty - bílý podkla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6" name="Title 1"/>
          <p:cNvSpPr>
            <a:spLocks noGrp="1"/>
          </p:cNvSpPr>
          <p:nvPr>
            <p:ph type="title" hasCustomPrompt="1"/>
          </p:nvPr>
        </p:nvSpPr>
        <p:spPr>
          <a:xfrm>
            <a:off x="504000" y="213196"/>
            <a:ext cx="6876000" cy="846386"/>
          </a:xfrm>
        </p:spPr>
        <p:txBody>
          <a:bodyPr/>
          <a:lstStyle/>
          <a:p>
            <a:r>
              <a:rPr lang="cs-CZ" dirty="0"/>
              <a:t>PO KLIKNUTÍ MŮŽETE ZADAT VLASTNÍ NADPIS, V TÉTO ŠABLONĚ IDEÁLNĚ DVOUŘÁDKOVÝ</a:t>
            </a:r>
          </a:p>
        </p:txBody>
      </p:sp>
      <p:sp>
        <p:nvSpPr>
          <p:cNvPr id="8" name="Text Placeholder 9"/>
          <p:cNvSpPr>
            <a:spLocks noGrp="1"/>
          </p:cNvSpPr>
          <p:nvPr>
            <p:ph type="body" sz="quarter" idx="12" hasCustomPrompt="1"/>
          </p:nvPr>
        </p:nvSpPr>
        <p:spPr>
          <a:xfrm>
            <a:off x="504001" y="1269000"/>
            <a:ext cx="3889375" cy="198883"/>
          </a:xfrm>
        </p:spPr>
        <p:txBody>
          <a:bodyPr/>
          <a:lstStyle>
            <a:lvl1pPr>
              <a:defRPr sz="1600" b="1"/>
            </a:lvl1pPr>
          </a:lstStyle>
          <a:p>
            <a:pPr lvl="0"/>
            <a:r>
              <a:rPr lang="cs-CZ" dirty="0"/>
              <a:t>Podtitulek</a:t>
            </a:r>
          </a:p>
        </p:txBody>
      </p:sp>
      <p:sp>
        <p:nvSpPr>
          <p:cNvPr id="15" name="Content Placeholder 2"/>
          <p:cNvSpPr>
            <a:spLocks noGrp="1"/>
          </p:cNvSpPr>
          <p:nvPr>
            <p:ph idx="1"/>
          </p:nvPr>
        </p:nvSpPr>
        <p:spPr>
          <a:xfrm>
            <a:off x="2088000" y="1576801"/>
            <a:ext cx="6552000" cy="1187738"/>
          </a:xfrm>
          <a:noFill/>
        </p:spPr>
        <p:txBody>
          <a:bodyPr lIns="144000" tIns="0" rIns="72000" bIns="0"/>
          <a:lstStyle>
            <a:lvl2pPr marL="180975" indent="-179388">
              <a:defRPr/>
            </a:lvl2pPr>
            <a:lvl3pPr marL="361950" indent="-180975">
              <a:defRPr/>
            </a:lvl3pPr>
            <a:lvl4pPr marL="542925" indent="-180975">
              <a:defRPr/>
            </a:lvl4pPr>
            <a:lvl5pPr marL="628650" indent="-180975">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6" name="Content Placeholder 2"/>
          <p:cNvSpPr>
            <a:spLocks noGrp="1"/>
          </p:cNvSpPr>
          <p:nvPr>
            <p:ph idx="13"/>
          </p:nvPr>
        </p:nvSpPr>
        <p:spPr>
          <a:xfrm>
            <a:off x="2088000" y="2873456"/>
            <a:ext cx="6552000" cy="1187738"/>
          </a:xfrm>
          <a:noFill/>
        </p:spPr>
        <p:txBody>
          <a:bodyPr lIns="144000" tIns="0" rIns="72000" bIns="0"/>
          <a:lstStyle>
            <a:lvl2pPr marL="180975" indent="-179388">
              <a:defRPr/>
            </a:lvl2pPr>
            <a:lvl3pPr marL="361950" indent="-180975">
              <a:defRPr/>
            </a:lvl3pPr>
            <a:lvl4pPr marL="542925" indent="-180975">
              <a:defRPr/>
            </a:lvl4pPr>
            <a:lvl5pPr marL="628650" indent="-180975">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7" name="Picture Placeholder 3"/>
          <p:cNvSpPr>
            <a:spLocks noGrp="1"/>
          </p:cNvSpPr>
          <p:nvPr>
            <p:ph type="pic" sz="quarter" idx="15" hasCustomPrompt="1"/>
          </p:nvPr>
        </p:nvSpPr>
        <p:spPr>
          <a:xfrm>
            <a:off x="504000" y="2873456"/>
            <a:ext cx="1584000" cy="1187738"/>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a:t>ČEZ </a:t>
            </a:r>
            <a:r>
              <a:rPr lang="cs-CZ" dirty="0" err="1"/>
              <a:t>clipart</a:t>
            </a:r>
            <a:r>
              <a:rPr lang="cs-CZ" dirty="0"/>
              <a:t> </a:t>
            </a:r>
            <a:r>
              <a:rPr lang="cs-CZ" dirty="0" err="1"/>
              <a:t>picture</a:t>
            </a:r>
            <a:r>
              <a:rPr lang="cs-CZ" dirty="0"/>
              <a:t> </a:t>
            </a:r>
            <a:r>
              <a:rPr lang="cs-CZ" dirty="0" err="1"/>
              <a:t>grey</a:t>
            </a:r>
            <a:endParaRPr lang="cs-CZ" dirty="0"/>
          </a:p>
          <a:p>
            <a:endParaRPr lang="cs-CZ" dirty="0"/>
          </a:p>
        </p:txBody>
      </p:sp>
      <p:sp>
        <p:nvSpPr>
          <p:cNvPr id="18" name="Picture Placeholder 3"/>
          <p:cNvSpPr>
            <a:spLocks noGrp="1"/>
          </p:cNvSpPr>
          <p:nvPr>
            <p:ph type="pic" sz="quarter" idx="14" hasCustomPrompt="1"/>
          </p:nvPr>
        </p:nvSpPr>
        <p:spPr>
          <a:xfrm>
            <a:off x="504000" y="1576801"/>
            <a:ext cx="1584000" cy="1187738"/>
          </a:xfrm>
        </p:spPr>
        <p:txBody>
          <a:bodyPr/>
          <a:lstStyle>
            <a:lvl1pPr>
              <a:defRPr/>
            </a:lvl1pPr>
          </a:lstStyle>
          <a:p>
            <a:r>
              <a:rPr lang="cs-CZ" dirty="0"/>
              <a:t>ČEZ </a:t>
            </a:r>
            <a:r>
              <a:rPr lang="cs-CZ" dirty="0" err="1"/>
              <a:t>clipart</a:t>
            </a:r>
            <a:r>
              <a:rPr lang="cs-CZ" dirty="0"/>
              <a:t> </a:t>
            </a:r>
            <a:r>
              <a:rPr lang="cs-CZ" dirty="0" err="1"/>
              <a:t>picture</a:t>
            </a:r>
            <a:r>
              <a:rPr lang="cs-CZ" dirty="0"/>
              <a:t> </a:t>
            </a:r>
            <a:r>
              <a:rPr lang="cs-CZ" dirty="0" err="1"/>
              <a:t>grey</a:t>
            </a:r>
            <a:endParaRPr lang="cs-CZ" dirty="0"/>
          </a:p>
        </p:txBody>
      </p:sp>
      <p:sp>
        <p:nvSpPr>
          <p:cNvPr id="3" name="DocumentMarking.CMark">
            <a:extLst>
              <a:ext uri="{FF2B5EF4-FFF2-40B4-BE49-F238E27FC236}">
                <a16:creationId xmlns:a16="http://schemas.microsoft.com/office/drawing/2014/main" id="{9C785FD0-FE9A-4102-BE0A-1A0105B19EB9}"/>
              </a:ext>
            </a:extLst>
          </p:cNvPr>
          <p:cNvSpPr txBox="1"/>
          <p:nvPr userDrawn="1"/>
        </p:nvSpPr>
        <p:spPr>
          <a:xfrm>
            <a:off x="4394200" y="4732020"/>
            <a:ext cx="355600" cy="411480"/>
          </a:xfrm>
          <a:prstGeom prst="rect">
            <a:avLst/>
          </a:prstGeom>
          <a:noFill/>
        </p:spPr>
        <p:txBody>
          <a:bodyPr vert="horz" lIns="0" tIns="0" rIns="0" bIns="0" rtlCol="0">
            <a:spAutoFit/>
          </a:bodyPr>
          <a:lstStyle/>
          <a:p>
            <a:pPr algn="ctr" rtl="0" eaLnBrk="0" fontAlgn="base" hangingPunct="0">
              <a:spcBef>
                <a:spcPct val="50000"/>
              </a:spcBef>
              <a:spcAft>
                <a:spcPct val="0"/>
              </a:spcAft>
              <a:buClr>
                <a:schemeClr val="accent2"/>
              </a:buClr>
              <a:buFontTx/>
              <a:buNone/>
              <a:tabLst>
                <a:tab pos="1080000" algn="l"/>
              </a:tabLst>
            </a:pPr>
            <a:r>
              <a:rPr lang="cs-CZ" sz="900" i="1">
                <a:solidFill>
                  <a:srgbClr val="000000"/>
                </a:solidFill>
                <a:latin typeface="Arial" panose="020B0604020202020204" pitchFamily="34" charset="0"/>
              </a:rPr>
              <a:t>Interní</a:t>
            </a:r>
          </a:p>
          <a:p>
            <a:pPr algn="ctr" rtl="0" eaLnBrk="0" fontAlgn="base" hangingPunct="0">
              <a:spcBef>
                <a:spcPct val="50000"/>
              </a:spcBef>
              <a:spcAft>
                <a:spcPct val="0"/>
              </a:spcAft>
              <a:buClr>
                <a:schemeClr val="accent2"/>
              </a:buClr>
              <a:buFontTx/>
              <a:buNone/>
              <a:tabLst>
                <a:tab pos="1080000" algn="l"/>
              </a:tabLst>
            </a:pPr>
            <a:endParaRPr lang="cs-CZ" sz="600" i="0">
              <a:solidFill>
                <a:srgbClr val="000000"/>
              </a:solidFill>
              <a:latin typeface="Arial" panose="020B0604020202020204" pitchFamily="34" charset="0"/>
            </a:endParaRPr>
          </a:p>
          <a:p>
            <a:pPr algn="ctr" rtl="0" eaLnBrk="0" fontAlgn="base" hangingPunct="0">
              <a:spcBef>
                <a:spcPct val="50000"/>
              </a:spcBef>
              <a:spcAft>
                <a:spcPct val="0"/>
              </a:spcAft>
              <a:buClr>
                <a:schemeClr val="accent2"/>
              </a:buClr>
              <a:buFontTx/>
              <a:buNone/>
              <a:tabLst>
                <a:tab pos="1080000" algn="l"/>
              </a:tabLst>
            </a:pPr>
            <a:r>
              <a:rPr lang="cs-CZ" sz="600" i="0">
                <a:solidFill>
                  <a:srgbClr val="000000"/>
                </a:solidFill>
                <a:latin typeface="Arial" panose="020B0604020202020204" pitchFamily="34" charset="0"/>
              </a:rPr>
              <a:t> </a:t>
            </a:r>
          </a:p>
        </p:txBody>
      </p:sp>
    </p:spTree>
    <p:extLst>
      <p:ext uri="{BB962C8B-B14F-4D97-AF65-F5344CB8AC3E}">
        <p14:creationId xmlns:p14="http://schemas.microsoft.com/office/powerpoint/2010/main" val="219176661"/>
      </p:ext>
    </p:extLst>
  </p:cSld>
  <p:clrMapOvr>
    <a:masterClrMapping/>
  </p:clrMapOvr>
  <p:extLst>
    <p:ext uri="{DCECCB84-F9BA-43D5-87BE-67443E8EF086}">
      <p15:sldGuideLst xmlns:p15="http://schemas.microsoft.com/office/powerpoint/2012/main">
        <p15:guide id="1" pos="317">
          <p15:clr>
            <a:srgbClr val="FBAE40"/>
          </p15:clr>
        </p15:guide>
        <p15:guide id="2" pos="544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liparty - bílý podklad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10" name="Title 1"/>
          <p:cNvSpPr>
            <a:spLocks noGrp="1"/>
          </p:cNvSpPr>
          <p:nvPr>
            <p:ph type="title" hasCustomPrompt="1"/>
          </p:nvPr>
        </p:nvSpPr>
        <p:spPr>
          <a:xfrm>
            <a:off x="504000" y="222052"/>
            <a:ext cx="6876000" cy="1269578"/>
          </a:xfrm>
        </p:spPr>
        <p:txBody>
          <a:bodyPr/>
          <a:lstStyle>
            <a:lvl1pPr>
              <a:defRPr>
                <a:solidFill>
                  <a:srgbClr val="F24F00"/>
                </a:solidFill>
              </a:defRPr>
            </a:lvl1pPr>
          </a:lstStyle>
          <a:p>
            <a:r>
              <a:rPr lang="cs-CZ" dirty="0"/>
              <a:t>PO KLIKNUTÍ MŮŽETE ZADAT VLASTNÍ NADPIS,  TATO ŠABLONA JE UPRAVENA NA POUŽÍVÁNÍ TŘÍŘÁDKOVÝCH NADPISŮ</a:t>
            </a:r>
          </a:p>
        </p:txBody>
      </p:sp>
      <p:sp>
        <p:nvSpPr>
          <p:cNvPr id="14" name="Text Placeholder 9"/>
          <p:cNvSpPr>
            <a:spLocks noGrp="1"/>
          </p:cNvSpPr>
          <p:nvPr>
            <p:ph type="body" sz="quarter" idx="12" hasCustomPrompt="1"/>
          </p:nvPr>
        </p:nvSpPr>
        <p:spPr>
          <a:xfrm>
            <a:off x="504001" y="1587600"/>
            <a:ext cx="3889375" cy="198883"/>
          </a:xfrm>
        </p:spPr>
        <p:txBody>
          <a:bodyPr/>
          <a:lstStyle>
            <a:lvl1pPr>
              <a:defRPr sz="1600" b="1"/>
            </a:lvl1pPr>
          </a:lstStyle>
          <a:p>
            <a:pPr lvl="0"/>
            <a:r>
              <a:rPr lang="cs-CZ" dirty="0"/>
              <a:t>Podtitulek</a:t>
            </a:r>
          </a:p>
        </p:txBody>
      </p:sp>
      <p:sp>
        <p:nvSpPr>
          <p:cNvPr id="9" name="Content Placeholder 2"/>
          <p:cNvSpPr>
            <a:spLocks noGrp="1"/>
          </p:cNvSpPr>
          <p:nvPr>
            <p:ph idx="1"/>
          </p:nvPr>
        </p:nvSpPr>
        <p:spPr>
          <a:xfrm>
            <a:off x="2088000" y="1895401"/>
            <a:ext cx="6552000" cy="1187738"/>
          </a:xfrm>
          <a:noFill/>
        </p:spPr>
        <p:txBody>
          <a:bodyPr lIns="144000" tIns="0" rIns="72000" bIns="0"/>
          <a:lstStyle>
            <a:lvl2pPr marL="180975" indent="-179388">
              <a:defRPr/>
            </a:lvl2pPr>
            <a:lvl3pPr marL="361950" indent="-180975">
              <a:defRPr/>
            </a:lvl3pPr>
            <a:lvl4pPr marL="542925" indent="-180975">
              <a:defRPr/>
            </a:lvl4pPr>
            <a:lvl5pPr marL="628650" indent="-180975">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8" name="Content Placeholder 2"/>
          <p:cNvSpPr>
            <a:spLocks noGrp="1"/>
          </p:cNvSpPr>
          <p:nvPr>
            <p:ph idx="13"/>
          </p:nvPr>
        </p:nvSpPr>
        <p:spPr>
          <a:xfrm>
            <a:off x="2088000" y="3192056"/>
            <a:ext cx="6552000" cy="1187738"/>
          </a:xfrm>
          <a:noFill/>
        </p:spPr>
        <p:txBody>
          <a:bodyPr lIns="144000" tIns="0" rIns="72000" bIns="0"/>
          <a:lstStyle>
            <a:lvl2pPr marL="180975" indent="-179388">
              <a:defRPr/>
            </a:lvl2pPr>
            <a:lvl3pPr marL="361950" indent="-180975">
              <a:defRPr/>
            </a:lvl3pPr>
            <a:lvl4pPr marL="542925" indent="-180975">
              <a:defRPr/>
            </a:lvl4pPr>
            <a:lvl5pPr marL="628650" indent="-180975">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2" name="Picture Placeholder 3"/>
          <p:cNvSpPr>
            <a:spLocks noGrp="1"/>
          </p:cNvSpPr>
          <p:nvPr>
            <p:ph type="pic" sz="quarter" idx="15" hasCustomPrompt="1"/>
          </p:nvPr>
        </p:nvSpPr>
        <p:spPr>
          <a:xfrm>
            <a:off x="504000" y="3192056"/>
            <a:ext cx="1584000" cy="1187738"/>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a:t>ČEZ </a:t>
            </a:r>
            <a:r>
              <a:rPr lang="cs-CZ" dirty="0" err="1"/>
              <a:t>clipart</a:t>
            </a:r>
            <a:r>
              <a:rPr lang="cs-CZ" dirty="0"/>
              <a:t> </a:t>
            </a:r>
            <a:r>
              <a:rPr lang="cs-CZ" dirty="0" err="1"/>
              <a:t>picture</a:t>
            </a:r>
            <a:r>
              <a:rPr lang="cs-CZ" dirty="0"/>
              <a:t> </a:t>
            </a:r>
            <a:r>
              <a:rPr lang="cs-CZ" dirty="0" err="1"/>
              <a:t>grey</a:t>
            </a:r>
            <a:endParaRPr lang="cs-CZ" dirty="0"/>
          </a:p>
          <a:p>
            <a:endParaRPr lang="cs-CZ" dirty="0"/>
          </a:p>
        </p:txBody>
      </p:sp>
      <p:sp>
        <p:nvSpPr>
          <p:cNvPr id="16" name="Picture Placeholder 3"/>
          <p:cNvSpPr>
            <a:spLocks noGrp="1"/>
          </p:cNvSpPr>
          <p:nvPr>
            <p:ph type="pic" sz="quarter" idx="14" hasCustomPrompt="1"/>
          </p:nvPr>
        </p:nvSpPr>
        <p:spPr>
          <a:xfrm>
            <a:off x="504000" y="1895401"/>
            <a:ext cx="1584000" cy="1187738"/>
          </a:xfrm>
        </p:spPr>
        <p:txBody>
          <a:bodyPr/>
          <a:lstStyle>
            <a:lvl1pPr>
              <a:defRPr/>
            </a:lvl1pPr>
          </a:lstStyle>
          <a:p>
            <a:r>
              <a:rPr lang="cs-CZ" dirty="0"/>
              <a:t>ČEZ </a:t>
            </a:r>
            <a:r>
              <a:rPr lang="cs-CZ" dirty="0" err="1"/>
              <a:t>clipart</a:t>
            </a:r>
            <a:r>
              <a:rPr lang="cs-CZ" dirty="0"/>
              <a:t> </a:t>
            </a:r>
            <a:r>
              <a:rPr lang="cs-CZ" dirty="0" err="1"/>
              <a:t>picture</a:t>
            </a:r>
            <a:r>
              <a:rPr lang="cs-CZ" dirty="0"/>
              <a:t> </a:t>
            </a:r>
            <a:r>
              <a:rPr lang="cs-CZ" dirty="0" err="1"/>
              <a:t>grey</a:t>
            </a:r>
            <a:endParaRPr lang="cs-CZ" dirty="0"/>
          </a:p>
        </p:txBody>
      </p:sp>
      <p:sp>
        <p:nvSpPr>
          <p:cNvPr id="3" name="DocumentMarking.CMark">
            <a:extLst>
              <a:ext uri="{FF2B5EF4-FFF2-40B4-BE49-F238E27FC236}">
                <a16:creationId xmlns:a16="http://schemas.microsoft.com/office/drawing/2014/main" id="{77E4BC1F-440F-4302-855A-E5DE64020041}"/>
              </a:ext>
            </a:extLst>
          </p:cNvPr>
          <p:cNvSpPr txBox="1"/>
          <p:nvPr userDrawn="1"/>
        </p:nvSpPr>
        <p:spPr>
          <a:xfrm>
            <a:off x="4394200" y="4732020"/>
            <a:ext cx="355600" cy="411480"/>
          </a:xfrm>
          <a:prstGeom prst="rect">
            <a:avLst/>
          </a:prstGeom>
          <a:noFill/>
        </p:spPr>
        <p:txBody>
          <a:bodyPr vert="horz" lIns="0" tIns="0" rIns="0" bIns="0" rtlCol="0">
            <a:spAutoFit/>
          </a:bodyPr>
          <a:lstStyle/>
          <a:p>
            <a:pPr algn="ctr" rtl="0" eaLnBrk="0" fontAlgn="base" hangingPunct="0">
              <a:spcBef>
                <a:spcPct val="50000"/>
              </a:spcBef>
              <a:spcAft>
                <a:spcPct val="0"/>
              </a:spcAft>
              <a:buClr>
                <a:schemeClr val="accent2"/>
              </a:buClr>
              <a:buFontTx/>
              <a:buNone/>
              <a:tabLst>
                <a:tab pos="1080000" algn="l"/>
              </a:tabLst>
            </a:pPr>
            <a:r>
              <a:rPr lang="cs-CZ" sz="900" i="1">
                <a:solidFill>
                  <a:srgbClr val="000000"/>
                </a:solidFill>
                <a:latin typeface="Arial" panose="020B0604020202020204" pitchFamily="34" charset="0"/>
              </a:rPr>
              <a:t>Interní</a:t>
            </a:r>
          </a:p>
          <a:p>
            <a:pPr algn="ctr" rtl="0" eaLnBrk="0" fontAlgn="base" hangingPunct="0">
              <a:spcBef>
                <a:spcPct val="50000"/>
              </a:spcBef>
              <a:spcAft>
                <a:spcPct val="0"/>
              </a:spcAft>
              <a:buClr>
                <a:schemeClr val="accent2"/>
              </a:buClr>
              <a:buFontTx/>
              <a:buNone/>
              <a:tabLst>
                <a:tab pos="1080000" algn="l"/>
              </a:tabLst>
            </a:pPr>
            <a:endParaRPr lang="cs-CZ" sz="600" i="0">
              <a:solidFill>
                <a:srgbClr val="000000"/>
              </a:solidFill>
              <a:latin typeface="Arial" panose="020B0604020202020204" pitchFamily="34" charset="0"/>
            </a:endParaRPr>
          </a:p>
          <a:p>
            <a:pPr algn="ctr" rtl="0" eaLnBrk="0" fontAlgn="base" hangingPunct="0">
              <a:spcBef>
                <a:spcPct val="50000"/>
              </a:spcBef>
              <a:spcAft>
                <a:spcPct val="0"/>
              </a:spcAft>
              <a:buClr>
                <a:schemeClr val="accent2"/>
              </a:buClr>
              <a:buFontTx/>
              <a:buNone/>
              <a:tabLst>
                <a:tab pos="1080000" algn="l"/>
              </a:tabLst>
            </a:pPr>
            <a:r>
              <a:rPr lang="cs-CZ" sz="600" i="0">
                <a:solidFill>
                  <a:srgbClr val="000000"/>
                </a:solidFill>
                <a:latin typeface="Arial" panose="020B0604020202020204" pitchFamily="34" charset="0"/>
              </a:rPr>
              <a:t> </a:t>
            </a:r>
          </a:p>
        </p:txBody>
      </p:sp>
    </p:spTree>
    <p:extLst>
      <p:ext uri="{BB962C8B-B14F-4D97-AF65-F5344CB8AC3E}">
        <p14:creationId xmlns:p14="http://schemas.microsoft.com/office/powerpoint/2010/main" val="418414679"/>
      </p:ext>
    </p:extLst>
  </p:cSld>
  <p:clrMapOvr>
    <a:masterClrMapping/>
  </p:clrMapOvr>
  <p:extLst>
    <p:ext uri="{DCECCB84-F9BA-43D5-87BE-67443E8EF086}">
      <p15:sldGuideLst xmlns:p15="http://schemas.microsoft.com/office/powerpoint/2012/main">
        <p15:guide id="1" orient="horz" pos="527">
          <p15:clr>
            <a:srgbClr val="FBAE40"/>
          </p15:clr>
        </p15:guide>
        <p15:guide id="2" pos="5465" userDrawn="1">
          <p15:clr>
            <a:srgbClr val="FBAE40"/>
          </p15:clr>
        </p15:guide>
        <p15:guide id="3" pos="31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liparty s textem v rámečku">
    <p:spTree>
      <p:nvGrpSpPr>
        <p:cNvPr id="1" name=""/>
        <p:cNvGrpSpPr/>
        <p:nvPr/>
      </p:nvGrpSpPr>
      <p:grpSpPr>
        <a:xfrm>
          <a:off x="0" y="0"/>
          <a:ext cx="0" cy="0"/>
          <a:chOff x="0" y="0"/>
          <a:chExt cx="0" cy="0"/>
        </a:xfrm>
      </p:grpSpPr>
      <p:sp>
        <p:nvSpPr>
          <p:cNvPr id="17" name="Picture Placeholder 3"/>
          <p:cNvSpPr>
            <a:spLocks noGrp="1"/>
          </p:cNvSpPr>
          <p:nvPr>
            <p:ph type="pic" sz="quarter" idx="15" hasCustomPrompt="1"/>
          </p:nvPr>
        </p:nvSpPr>
        <p:spPr>
          <a:xfrm>
            <a:off x="504000" y="2873456"/>
            <a:ext cx="1584000" cy="1187738"/>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a:t>ČEZ </a:t>
            </a:r>
            <a:r>
              <a:rPr lang="cs-CZ" dirty="0" err="1"/>
              <a:t>clipart</a:t>
            </a:r>
            <a:r>
              <a:rPr lang="cs-CZ" dirty="0"/>
              <a:t> </a:t>
            </a:r>
            <a:r>
              <a:rPr lang="cs-CZ" dirty="0" err="1"/>
              <a:t>picture</a:t>
            </a:r>
            <a:r>
              <a:rPr lang="cs-CZ" dirty="0"/>
              <a:t> </a:t>
            </a:r>
            <a:r>
              <a:rPr lang="cs-CZ" dirty="0" err="1"/>
              <a:t>white</a:t>
            </a:r>
            <a:endParaRPr lang="cs-CZ" dirty="0"/>
          </a:p>
          <a:p>
            <a:endParaRPr lang="cs-CZ" dirty="0"/>
          </a:p>
        </p:txBody>
      </p:sp>
      <p:sp>
        <p:nvSpPr>
          <p:cNvPr id="18" name="Picture Placeholder 3"/>
          <p:cNvSpPr>
            <a:spLocks noGrp="1"/>
          </p:cNvSpPr>
          <p:nvPr>
            <p:ph type="pic" sz="quarter" idx="14" hasCustomPrompt="1"/>
          </p:nvPr>
        </p:nvSpPr>
        <p:spPr>
          <a:xfrm>
            <a:off x="504000" y="1576801"/>
            <a:ext cx="1584000" cy="1187738"/>
          </a:xfrm>
        </p:spPr>
        <p:txBody>
          <a:bodyPr/>
          <a:lstStyle>
            <a:lvl1pPr>
              <a:defRPr/>
            </a:lvl1pPr>
          </a:lstStyle>
          <a:p>
            <a:r>
              <a:rPr lang="cs-CZ" dirty="0"/>
              <a:t>ČEZ </a:t>
            </a:r>
            <a:r>
              <a:rPr lang="cs-CZ" dirty="0" err="1"/>
              <a:t>clipart</a:t>
            </a:r>
            <a:r>
              <a:rPr lang="cs-CZ" dirty="0"/>
              <a:t> </a:t>
            </a:r>
            <a:r>
              <a:rPr lang="cs-CZ" dirty="0" err="1"/>
              <a:t>picture</a:t>
            </a:r>
            <a:r>
              <a:rPr lang="cs-CZ" dirty="0"/>
              <a:t> </a:t>
            </a:r>
            <a:r>
              <a:rPr lang="cs-CZ" dirty="0" err="1"/>
              <a:t>white</a:t>
            </a:r>
            <a:endParaRPr lang="cs-CZ" dirty="0"/>
          </a:p>
        </p:txBody>
      </p:sp>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6" name="Title 1"/>
          <p:cNvSpPr>
            <a:spLocks noGrp="1"/>
          </p:cNvSpPr>
          <p:nvPr>
            <p:ph type="title" hasCustomPrompt="1"/>
          </p:nvPr>
        </p:nvSpPr>
        <p:spPr>
          <a:xfrm>
            <a:off x="504000" y="213196"/>
            <a:ext cx="6876000" cy="846386"/>
          </a:xfrm>
        </p:spPr>
        <p:txBody>
          <a:bodyPr/>
          <a:lstStyle/>
          <a:p>
            <a:r>
              <a:rPr lang="cs-CZ" dirty="0"/>
              <a:t>PO KLIKNUTÍ MŮŽETE ZADAT VLASTNÍ NADPIS, V TÉTO ŠABLONĚ IDEÁLNĚ DVOUŘÁDKOVÝ</a:t>
            </a:r>
          </a:p>
        </p:txBody>
      </p:sp>
      <p:sp>
        <p:nvSpPr>
          <p:cNvPr id="8" name="Text Placeholder 9"/>
          <p:cNvSpPr>
            <a:spLocks noGrp="1"/>
          </p:cNvSpPr>
          <p:nvPr>
            <p:ph type="body" sz="quarter" idx="12" hasCustomPrompt="1"/>
          </p:nvPr>
        </p:nvSpPr>
        <p:spPr>
          <a:xfrm>
            <a:off x="504001" y="1269000"/>
            <a:ext cx="3889375" cy="198883"/>
          </a:xfrm>
        </p:spPr>
        <p:txBody>
          <a:bodyPr/>
          <a:lstStyle>
            <a:lvl1pPr>
              <a:defRPr sz="1600" b="1"/>
            </a:lvl1pPr>
          </a:lstStyle>
          <a:p>
            <a:pPr lvl="0"/>
            <a:r>
              <a:rPr lang="cs-CZ" dirty="0"/>
              <a:t>Podtitulek</a:t>
            </a:r>
          </a:p>
        </p:txBody>
      </p:sp>
      <p:sp>
        <p:nvSpPr>
          <p:cNvPr id="15" name="Content Placeholder 2"/>
          <p:cNvSpPr>
            <a:spLocks noGrp="1"/>
          </p:cNvSpPr>
          <p:nvPr>
            <p:ph idx="1"/>
          </p:nvPr>
        </p:nvSpPr>
        <p:spPr>
          <a:xfrm>
            <a:off x="504000" y="1576801"/>
            <a:ext cx="8136000" cy="1187738"/>
          </a:xfrm>
          <a:noFill/>
          <a:ln w="15875">
            <a:solidFill>
              <a:srgbClr val="C8C8C8"/>
            </a:solidFill>
          </a:ln>
        </p:spPr>
        <p:txBody>
          <a:bodyPr lIns="1656000" tIns="54000" rIns="72000" bIns="0"/>
          <a:lstStyle>
            <a:lvl2pPr marL="180975" indent="-179388">
              <a:defRPr/>
            </a:lvl2pPr>
            <a:lvl3pPr marL="361950" indent="-180975">
              <a:defRPr/>
            </a:lvl3pPr>
            <a:lvl4pPr marL="542925" indent="-180975">
              <a:defRPr/>
            </a:lvl4pPr>
            <a:lvl5pPr marL="628650" indent="-180975">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6" name="Content Placeholder 2"/>
          <p:cNvSpPr>
            <a:spLocks noGrp="1"/>
          </p:cNvSpPr>
          <p:nvPr>
            <p:ph idx="13"/>
          </p:nvPr>
        </p:nvSpPr>
        <p:spPr>
          <a:xfrm>
            <a:off x="504000" y="2873456"/>
            <a:ext cx="8136000" cy="1187738"/>
          </a:xfrm>
          <a:noFill/>
          <a:ln w="15875">
            <a:solidFill>
              <a:srgbClr val="C8C8C8"/>
            </a:solidFill>
          </a:ln>
        </p:spPr>
        <p:txBody>
          <a:bodyPr lIns="1656000" tIns="54000" rIns="72000" bIns="0"/>
          <a:lstStyle>
            <a:lvl2pPr marL="180975" indent="-179388">
              <a:defRPr/>
            </a:lvl2pPr>
            <a:lvl3pPr marL="361950" indent="-180975">
              <a:defRPr/>
            </a:lvl3pPr>
            <a:lvl4pPr marL="542925" indent="-180975">
              <a:defRPr/>
            </a:lvl4pPr>
            <a:lvl5pPr marL="628650" indent="-180975">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3" name="DocumentMarking.CMark">
            <a:extLst>
              <a:ext uri="{FF2B5EF4-FFF2-40B4-BE49-F238E27FC236}">
                <a16:creationId xmlns:a16="http://schemas.microsoft.com/office/drawing/2014/main" id="{EE398857-826B-4535-B490-0C23BDC7B455}"/>
              </a:ext>
            </a:extLst>
          </p:cNvPr>
          <p:cNvSpPr txBox="1"/>
          <p:nvPr userDrawn="1"/>
        </p:nvSpPr>
        <p:spPr>
          <a:xfrm>
            <a:off x="4394200" y="4732020"/>
            <a:ext cx="355600" cy="411480"/>
          </a:xfrm>
          <a:prstGeom prst="rect">
            <a:avLst/>
          </a:prstGeom>
          <a:noFill/>
        </p:spPr>
        <p:txBody>
          <a:bodyPr vert="horz" lIns="0" tIns="0" rIns="0" bIns="0" rtlCol="0">
            <a:spAutoFit/>
          </a:bodyPr>
          <a:lstStyle/>
          <a:p>
            <a:pPr algn="ctr" rtl="0" eaLnBrk="0" fontAlgn="base" hangingPunct="0">
              <a:spcBef>
                <a:spcPct val="50000"/>
              </a:spcBef>
              <a:spcAft>
                <a:spcPct val="0"/>
              </a:spcAft>
              <a:buClr>
                <a:schemeClr val="accent2"/>
              </a:buClr>
              <a:buFontTx/>
              <a:buNone/>
              <a:tabLst>
                <a:tab pos="1080000" algn="l"/>
              </a:tabLst>
            </a:pPr>
            <a:r>
              <a:rPr lang="cs-CZ" sz="900" i="1">
                <a:solidFill>
                  <a:srgbClr val="000000"/>
                </a:solidFill>
                <a:latin typeface="Arial" panose="020B0604020202020204" pitchFamily="34" charset="0"/>
              </a:rPr>
              <a:t>Interní</a:t>
            </a:r>
          </a:p>
          <a:p>
            <a:pPr algn="ctr" rtl="0" eaLnBrk="0" fontAlgn="base" hangingPunct="0">
              <a:spcBef>
                <a:spcPct val="50000"/>
              </a:spcBef>
              <a:spcAft>
                <a:spcPct val="0"/>
              </a:spcAft>
              <a:buClr>
                <a:schemeClr val="accent2"/>
              </a:buClr>
              <a:buFontTx/>
              <a:buNone/>
              <a:tabLst>
                <a:tab pos="1080000" algn="l"/>
              </a:tabLst>
            </a:pPr>
            <a:endParaRPr lang="cs-CZ" sz="600" i="0">
              <a:solidFill>
                <a:srgbClr val="000000"/>
              </a:solidFill>
              <a:latin typeface="Arial" panose="020B0604020202020204" pitchFamily="34" charset="0"/>
            </a:endParaRPr>
          </a:p>
          <a:p>
            <a:pPr algn="ctr" rtl="0" eaLnBrk="0" fontAlgn="base" hangingPunct="0">
              <a:spcBef>
                <a:spcPct val="50000"/>
              </a:spcBef>
              <a:spcAft>
                <a:spcPct val="0"/>
              </a:spcAft>
              <a:buClr>
                <a:schemeClr val="accent2"/>
              </a:buClr>
              <a:buFontTx/>
              <a:buNone/>
              <a:tabLst>
                <a:tab pos="1080000" algn="l"/>
              </a:tabLst>
            </a:pPr>
            <a:r>
              <a:rPr lang="cs-CZ" sz="600" i="0">
                <a:solidFill>
                  <a:srgbClr val="000000"/>
                </a:solidFill>
                <a:latin typeface="Arial" panose="020B0604020202020204" pitchFamily="34" charset="0"/>
              </a:rPr>
              <a:t> </a:t>
            </a:r>
          </a:p>
        </p:txBody>
      </p:sp>
    </p:spTree>
    <p:extLst>
      <p:ext uri="{BB962C8B-B14F-4D97-AF65-F5344CB8AC3E}">
        <p14:creationId xmlns:p14="http://schemas.microsoft.com/office/powerpoint/2010/main" val="2153753695"/>
      </p:ext>
    </p:extLst>
  </p:cSld>
  <p:clrMapOvr>
    <a:masterClrMapping/>
  </p:clrMapOvr>
  <p:extLst>
    <p:ext uri="{DCECCB84-F9BA-43D5-87BE-67443E8EF086}">
      <p15:sldGuideLst xmlns:p15="http://schemas.microsoft.com/office/powerpoint/2012/main">
        <p15:guide id="1" pos="317">
          <p15:clr>
            <a:srgbClr val="FBAE40"/>
          </p15:clr>
        </p15:guide>
        <p15:guide id="2" pos="544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liparty s textem v rámečku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10" name="Title 1"/>
          <p:cNvSpPr>
            <a:spLocks noGrp="1"/>
          </p:cNvSpPr>
          <p:nvPr>
            <p:ph type="title" hasCustomPrompt="1"/>
          </p:nvPr>
        </p:nvSpPr>
        <p:spPr>
          <a:xfrm>
            <a:off x="504000" y="222052"/>
            <a:ext cx="6876000" cy="1269578"/>
          </a:xfrm>
        </p:spPr>
        <p:txBody>
          <a:bodyPr/>
          <a:lstStyle>
            <a:lvl1pPr>
              <a:defRPr>
                <a:solidFill>
                  <a:srgbClr val="F24F00"/>
                </a:solidFill>
              </a:defRPr>
            </a:lvl1pPr>
          </a:lstStyle>
          <a:p>
            <a:r>
              <a:rPr lang="cs-CZ" dirty="0"/>
              <a:t>PO KLIKNUTÍ MŮŽETE ZADAT VLASTNÍ NADPIS,  TATO ŠABLONA JE UPRAVENA NA POUŽÍVÁNÍ TŘÍŘÁDKOVÝCH NADPISŮ</a:t>
            </a:r>
          </a:p>
        </p:txBody>
      </p:sp>
      <p:sp>
        <p:nvSpPr>
          <p:cNvPr id="14" name="Text Placeholder 9"/>
          <p:cNvSpPr>
            <a:spLocks noGrp="1"/>
          </p:cNvSpPr>
          <p:nvPr>
            <p:ph type="body" sz="quarter" idx="12" hasCustomPrompt="1"/>
          </p:nvPr>
        </p:nvSpPr>
        <p:spPr>
          <a:xfrm>
            <a:off x="504001" y="1587600"/>
            <a:ext cx="3889375" cy="198883"/>
          </a:xfrm>
        </p:spPr>
        <p:txBody>
          <a:bodyPr/>
          <a:lstStyle>
            <a:lvl1pPr>
              <a:defRPr sz="1600" b="1"/>
            </a:lvl1pPr>
          </a:lstStyle>
          <a:p>
            <a:pPr lvl="0"/>
            <a:r>
              <a:rPr lang="cs-CZ" dirty="0"/>
              <a:t>Podtitulek</a:t>
            </a:r>
          </a:p>
        </p:txBody>
      </p:sp>
      <p:sp>
        <p:nvSpPr>
          <p:cNvPr id="11" name="Picture Placeholder 3"/>
          <p:cNvSpPr>
            <a:spLocks noGrp="1"/>
          </p:cNvSpPr>
          <p:nvPr>
            <p:ph type="pic" sz="quarter" idx="15" hasCustomPrompt="1"/>
          </p:nvPr>
        </p:nvSpPr>
        <p:spPr>
          <a:xfrm>
            <a:off x="504000" y="3192056"/>
            <a:ext cx="1584000" cy="1187738"/>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a:t>ČEZ </a:t>
            </a:r>
            <a:r>
              <a:rPr lang="cs-CZ" dirty="0" err="1"/>
              <a:t>clipart</a:t>
            </a:r>
            <a:r>
              <a:rPr lang="cs-CZ" dirty="0"/>
              <a:t> </a:t>
            </a:r>
            <a:r>
              <a:rPr lang="cs-CZ" dirty="0" err="1"/>
              <a:t>picture</a:t>
            </a:r>
            <a:r>
              <a:rPr lang="cs-CZ" dirty="0"/>
              <a:t> </a:t>
            </a:r>
            <a:r>
              <a:rPr lang="cs-CZ" dirty="0" err="1"/>
              <a:t>white</a:t>
            </a:r>
            <a:endParaRPr lang="cs-CZ" dirty="0"/>
          </a:p>
          <a:p>
            <a:endParaRPr lang="cs-CZ" dirty="0"/>
          </a:p>
        </p:txBody>
      </p:sp>
      <p:sp>
        <p:nvSpPr>
          <p:cNvPr id="13" name="Picture Placeholder 3"/>
          <p:cNvSpPr>
            <a:spLocks noGrp="1"/>
          </p:cNvSpPr>
          <p:nvPr>
            <p:ph type="pic" sz="quarter" idx="14" hasCustomPrompt="1"/>
          </p:nvPr>
        </p:nvSpPr>
        <p:spPr>
          <a:xfrm>
            <a:off x="504000" y="1895401"/>
            <a:ext cx="1584000" cy="1187738"/>
          </a:xfrm>
        </p:spPr>
        <p:txBody>
          <a:bodyPr/>
          <a:lstStyle>
            <a:lvl1pPr>
              <a:defRPr/>
            </a:lvl1pPr>
          </a:lstStyle>
          <a:p>
            <a:r>
              <a:rPr lang="cs-CZ" dirty="0"/>
              <a:t>ČEZ </a:t>
            </a:r>
            <a:r>
              <a:rPr lang="cs-CZ" dirty="0" err="1"/>
              <a:t>clipart</a:t>
            </a:r>
            <a:r>
              <a:rPr lang="cs-CZ" dirty="0"/>
              <a:t> </a:t>
            </a:r>
            <a:r>
              <a:rPr lang="cs-CZ" dirty="0" err="1"/>
              <a:t>picture</a:t>
            </a:r>
            <a:r>
              <a:rPr lang="cs-CZ" dirty="0"/>
              <a:t> </a:t>
            </a:r>
            <a:r>
              <a:rPr lang="cs-CZ" dirty="0" err="1"/>
              <a:t>white</a:t>
            </a:r>
            <a:endParaRPr lang="cs-CZ" dirty="0"/>
          </a:p>
        </p:txBody>
      </p:sp>
      <p:sp>
        <p:nvSpPr>
          <p:cNvPr id="17" name="Content Placeholder 2"/>
          <p:cNvSpPr>
            <a:spLocks noGrp="1"/>
          </p:cNvSpPr>
          <p:nvPr>
            <p:ph idx="1"/>
          </p:nvPr>
        </p:nvSpPr>
        <p:spPr>
          <a:xfrm>
            <a:off x="504000" y="1895401"/>
            <a:ext cx="8136000" cy="1187738"/>
          </a:xfrm>
          <a:noFill/>
          <a:ln w="15875">
            <a:solidFill>
              <a:srgbClr val="C8C8C8"/>
            </a:solidFill>
          </a:ln>
        </p:spPr>
        <p:txBody>
          <a:bodyPr lIns="1656000" tIns="54000" rIns="72000" bIns="0"/>
          <a:lstStyle>
            <a:lvl2pPr marL="180975" indent="-179388">
              <a:defRPr/>
            </a:lvl2pPr>
            <a:lvl3pPr marL="361950" indent="-180975">
              <a:defRPr/>
            </a:lvl3pPr>
            <a:lvl4pPr marL="542925" indent="-180975">
              <a:defRPr/>
            </a:lvl4pPr>
            <a:lvl5pPr marL="628650" indent="-180975">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8" name="Content Placeholder 2"/>
          <p:cNvSpPr>
            <a:spLocks noGrp="1"/>
          </p:cNvSpPr>
          <p:nvPr>
            <p:ph idx="13"/>
          </p:nvPr>
        </p:nvSpPr>
        <p:spPr>
          <a:xfrm>
            <a:off x="504000" y="3192056"/>
            <a:ext cx="8136000" cy="1187738"/>
          </a:xfrm>
          <a:noFill/>
          <a:ln w="15875">
            <a:solidFill>
              <a:srgbClr val="C8C8C8"/>
            </a:solidFill>
          </a:ln>
        </p:spPr>
        <p:txBody>
          <a:bodyPr lIns="1656000" tIns="54000" rIns="72000" bIns="0"/>
          <a:lstStyle>
            <a:lvl2pPr marL="180975" indent="-179388">
              <a:defRPr/>
            </a:lvl2pPr>
            <a:lvl3pPr marL="361950" indent="-180975">
              <a:defRPr/>
            </a:lvl3pPr>
            <a:lvl4pPr marL="542925" indent="-180975">
              <a:defRPr/>
            </a:lvl4pPr>
            <a:lvl5pPr marL="628650" indent="-180975">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3" name="DocumentMarking.CMark">
            <a:extLst>
              <a:ext uri="{FF2B5EF4-FFF2-40B4-BE49-F238E27FC236}">
                <a16:creationId xmlns:a16="http://schemas.microsoft.com/office/drawing/2014/main" id="{E92B804E-7561-45CB-B400-AE58ED0D633B}"/>
              </a:ext>
            </a:extLst>
          </p:cNvPr>
          <p:cNvSpPr txBox="1"/>
          <p:nvPr userDrawn="1"/>
        </p:nvSpPr>
        <p:spPr>
          <a:xfrm>
            <a:off x="4394200" y="4732020"/>
            <a:ext cx="355600" cy="411480"/>
          </a:xfrm>
          <a:prstGeom prst="rect">
            <a:avLst/>
          </a:prstGeom>
          <a:noFill/>
        </p:spPr>
        <p:txBody>
          <a:bodyPr vert="horz" lIns="0" tIns="0" rIns="0" bIns="0" rtlCol="0">
            <a:spAutoFit/>
          </a:bodyPr>
          <a:lstStyle/>
          <a:p>
            <a:pPr algn="ctr" rtl="0" eaLnBrk="0" fontAlgn="base" hangingPunct="0">
              <a:spcBef>
                <a:spcPct val="50000"/>
              </a:spcBef>
              <a:spcAft>
                <a:spcPct val="0"/>
              </a:spcAft>
              <a:buClr>
                <a:schemeClr val="accent2"/>
              </a:buClr>
              <a:buFontTx/>
              <a:buNone/>
              <a:tabLst>
                <a:tab pos="1080000" algn="l"/>
              </a:tabLst>
            </a:pPr>
            <a:r>
              <a:rPr lang="cs-CZ" sz="900" i="1">
                <a:solidFill>
                  <a:srgbClr val="000000"/>
                </a:solidFill>
                <a:latin typeface="Arial" panose="020B0604020202020204" pitchFamily="34" charset="0"/>
              </a:rPr>
              <a:t>Interní</a:t>
            </a:r>
          </a:p>
          <a:p>
            <a:pPr algn="ctr" rtl="0" eaLnBrk="0" fontAlgn="base" hangingPunct="0">
              <a:spcBef>
                <a:spcPct val="50000"/>
              </a:spcBef>
              <a:spcAft>
                <a:spcPct val="0"/>
              </a:spcAft>
              <a:buClr>
                <a:schemeClr val="accent2"/>
              </a:buClr>
              <a:buFontTx/>
              <a:buNone/>
              <a:tabLst>
                <a:tab pos="1080000" algn="l"/>
              </a:tabLst>
            </a:pPr>
            <a:endParaRPr lang="cs-CZ" sz="600" i="0">
              <a:solidFill>
                <a:srgbClr val="000000"/>
              </a:solidFill>
              <a:latin typeface="Arial" panose="020B0604020202020204" pitchFamily="34" charset="0"/>
            </a:endParaRPr>
          </a:p>
          <a:p>
            <a:pPr algn="ctr" rtl="0" eaLnBrk="0" fontAlgn="base" hangingPunct="0">
              <a:spcBef>
                <a:spcPct val="50000"/>
              </a:spcBef>
              <a:spcAft>
                <a:spcPct val="0"/>
              </a:spcAft>
              <a:buClr>
                <a:schemeClr val="accent2"/>
              </a:buClr>
              <a:buFontTx/>
              <a:buNone/>
              <a:tabLst>
                <a:tab pos="1080000" algn="l"/>
              </a:tabLst>
            </a:pPr>
            <a:r>
              <a:rPr lang="cs-CZ" sz="600" i="0">
                <a:solidFill>
                  <a:srgbClr val="000000"/>
                </a:solidFill>
                <a:latin typeface="Arial" panose="020B0604020202020204" pitchFamily="34" charset="0"/>
              </a:rPr>
              <a:t> </a:t>
            </a:r>
          </a:p>
        </p:txBody>
      </p:sp>
    </p:spTree>
    <p:extLst>
      <p:ext uri="{BB962C8B-B14F-4D97-AF65-F5344CB8AC3E}">
        <p14:creationId xmlns:p14="http://schemas.microsoft.com/office/powerpoint/2010/main" val="2861226133"/>
      </p:ext>
    </p:extLst>
  </p:cSld>
  <p:clrMapOvr>
    <a:masterClrMapping/>
  </p:clrMapOvr>
  <p:extLst>
    <p:ext uri="{DCECCB84-F9BA-43D5-87BE-67443E8EF086}">
      <p15:sldGuideLst xmlns:p15="http://schemas.microsoft.com/office/powerpoint/2012/main">
        <p15:guide id="1" orient="horz" pos="527">
          <p15:clr>
            <a:srgbClr val="FBAE40"/>
          </p15:clr>
        </p15:guide>
        <p15:guide id="2" pos="5443">
          <p15:clr>
            <a:srgbClr val="FBAE40"/>
          </p15:clr>
        </p15:guide>
        <p15:guide id="3" pos="31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liparty v rámečku">
    <p:spTree>
      <p:nvGrpSpPr>
        <p:cNvPr id="1" name=""/>
        <p:cNvGrpSpPr/>
        <p:nvPr/>
      </p:nvGrpSpPr>
      <p:grpSpPr>
        <a:xfrm>
          <a:off x="0" y="0"/>
          <a:ext cx="0" cy="0"/>
          <a:chOff x="0" y="0"/>
          <a:chExt cx="0" cy="0"/>
        </a:xfrm>
      </p:grpSpPr>
      <p:sp>
        <p:nvSpPr>
          <p:cNvPr id="16" name="Content Placeholder 2"/>
          <p:cNvSpPr>
            <a:spLocks noGrp="1"/>
          </p:cNvSpPr>
          <p:nvPr>
            <p:ph idx="13"/>
          </p:nvPr>
        </p:nvSpPr>
        <p:spPr>
          <a:xfrm>
            <a:off x="504000" y="2873456"/>
            <a:ext cx="8136000" cy="1187738"/>
          </a:xfrm>
          <a:noFill/>
          <a:ln w="12700">
            <a:noFill/>
          </a:ln>
        </p:spPr>
        <p:txBody>
          <a:bodyPr lIns="1728000" tIns="0" rIns="72000" bIns="0"/>
          <a:lstStyle>
            <a:lvl2pPr marL="180975" indent="-179388">
              <a:defRPr/>
            </a:lvl2pPr>
            <a:lvl3pPr marL="361950" indent="-180975">
              <a:defRPr/>
            </a:lvl3pPr>
            <a:lvl4pPr marL="542925" indent="-180975">
              <a:defRPr/>
            </a:lvl4pPr>
            <a:lvl5pPr marL="628650" indent="-180975">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5" name="Content Placeholder 2"/>
          <p:cNvSpPr>
            <a:spLocks noGrp="1"/>
          </p:cNvSpPr>
          <p:nvPr>
            <p:ph idx="1"/>
          </p:nvPr>
        </p:nvSpPr>
        <p:spPr>
          <a:xfrm>
            <a:off x="504000" y="1576801"/>
            <a:ext cx="8136000" cy="1187738"/>
          </a:xfrm>
          <a:noFill/>
          <a:ln w="12700">
            <a:noFill/>
          </a:ln>
        </p:spPr>
        <p:txBody>
          <a:bodyPr lIns="1728000" tIns="0" rIns="72000" bIns="0"/>
          <a:lstStyle>
            <a:lvl2pPr marL="180975" indent="-179388">
              <a:defRPr/>
            </a:lvl2pPr>
            <a:lvl3pPr marL="361950" indent="-180975">
              <a:defRPr/>
            </a:lvl3pPr>
            <a:lvl4pPr marL="542925" indent="-180975">
              <a:defRPr/>
            </a:lvl4pPr>
            <a:lvl5pPr marL="628650" indent="-180975">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7" name="Picture Placeholder 3"/>
          <p:cNvSpPr>
            <a:spLocks noGrp="1"/>
          </p:cNvSpPr>
          <p:nvPr>
            <p:ph type="pic" sz="quarter" idx="15" hasCustomPrompt="1"/>
          </p:nvPr>
        </p:nvSpPr>
        <p:spPr>
          <a:xfrm>
            <a:off x="504000" y="2873456"/>
            <a:ext cx="1584000" cy="1187738"/>
          </a:xfrm>
          <a:ln w="15875">
            <a:solidFill>
              <a:srgbClr val="C8C8C8"/>
            </a:solidFill>
          </a:ln>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a:t>ČEZ </a:t>
            </a:r>
            <a:r>
              <a:rPr lang="cs-CZ" dirty="0" err="1"/>
              <a:t>clipart</a:t>
            </a:r>
            <a:r>
              <a:rPr lang="cs-CZ" dirty="0"/>
              <a:t> </a:t>
            </a:r>
            <a:r>
              <a:rPr lang="cs-CZ" dirty="0" err="1"/>
              <a:t>picture</a:t>
            </a:r>
            <a:r>
              <a:rPr lang="cs-CZ" dirty="0"/>
              <a:t> </a:t>
            </a:r>
            <a:r>
              <a:rPr lang="cs-CZ" dirty="0" err="1"/>
              <a:t>white</a:t>
            </a:r>
            <a:endParaRPr lang="cs-CZ" dirty="0"/>
          </a:p>
          <a:p>
            <a:endParaRPr lang="cs-CZ" dirty="0"/>
          </a:p>
        </p:txBody>
      </p:sp>
      <p:sp>
        <p:nvSpPr>
          <p:cNvPr id="18" name="Picture Placeholder 3"/>
          <p:cNvSpPr>
            <a:spLocks noGrp="1"/>
          </p:cNvSpPr>
          <p:nvPr>
            <p:ph type="pic" sz="quarter" idx="14" hasCustomPrompt="1"/>
          </p:nvPr>
        </p:nvSpPr>
        <p:spPr>
          <a:xfrm>
            <a:off x="504000" y="1576801"/>
            <a:ext cx="1584000" cy="1187738"/>
          </a:xfrm>
          <a:ln w="15875">
            <a:solidFill>
              <a:srgbClr val="C8C8C8"/>
            </a:solidFill>
          </a:ln>
        </p:spPr>
        <p:txBody>
          <a:bodyPr/>
          <a:lstStyle>
            <a:lvl1pPr>
              <a:defRPr/>
            </a:lvl1pPr>
          </a:lstStyle>
          <a:p>
            <a:r>
              <a:rPr lang="cs-CZ" dirty="0"/>
              <a:t>ČEZ </a:t>
            </a:r>
            <a:r>
              <a:rPr lang="cs-CZ" dirty="0" err="1"/>
              <a:t>clipart</a:t>
            </a:r>
            <a:r>
              <a:rPr lang="cs-CZ" dirty="0"/>
              <a:t> </a:t>
            </a:r>
            <a:r>
              <a:rPr lang="cs-CZ" dirty="0" err="1"/>
              <a:t>picture</a:t>
            </a:r>
            <a:r>
              <a:rPr lang="cs-CZ" dirty="0"/>
              <a:t> </a:t>
            </a:r>
            <a:r>
              <a:rPr lang="cs-CZ" dirty="0" err="1"/>
              <a:t>white</a:t>
            </a:r>
            <a:endParaRPr lang="cs-CZ" dirty="0"/>
          </a:p>
        </p:txBody>
      </p:sp>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6" name="Title 1"/>
          <p:cNvSpPr>
            <a:spLocks noGrp="1"/>
          </p:cNvSpPr>
          <p:nvPr>
            <p:ph type="title" hasCustomPrompt="1"/>
          </p:nvPr>
        </p:nvSpPr>
        <p:spPr>
          <a:xfrm>
            <a:off x="504000" y="213196"/>
            <a:ext cx="6876000" cy="846386"/>
          </a:xfrm>
        </p:spPr>
        <p:txBody>
          <a:bodyPr/>
          <a:lstStyle/>
          <a:p>
            <a:r>
              <a:rPr lang="cs-CZ" dirty="0"/>
              <a:t>PO KLIKNUTÍ MŮŽETE ZADAT VLASTNÍ NADPIS, V TÉTO ŠABLONĚ IDEÁLNĚ DVOUŘÁDKOVÝ</a:t>
            </a:r>
          </a:p>
        </p:txBody>
      </p:sp>
      <p:sp>
        <p:nvSpPr>
          <p:cNvPr id="8" name="Text Placeholder 9"/>
          <p:cNvSpPr>
            <a:spLocks noGrp="1"/>
          </p:cNvSpPr>
          <p:nvPr>
            <p:ph type="body" sz="quarter" idx="12" hasCustomPrompt="1"/>
          </p:nvPr>
        </p:nvSpPr>
        <p:spPr>
          <a:xfrm>
            <a:off x="504001" y="1269000"/>
            <a:ext cx="3889375" cy="198883"/>
          </a:xfrm>
        </p:spPr>
        <p:txBody>
          <a:bodyPr/>
          <a:lstStyle>
            <a:lvl1pPr>
              <a:defRPr sz="1600" b="1"/>
            </a:lvl1pPr>
          </a:lstStyle>
          <a:p>
            <a:pPr lvl="0"/>
            <a:r>
              <a:rPr lang="cs-CZ" dirty="0"/>
              <a:t>Podtitulek</a:t>
            </a:r>
          </a:p>
        </p:txBody>
      </p:sp>
      <p:sp>
        <p:nvSpPr>
          <p:cNvPr id="3" name="DocumentMarking.CMark">
            <a:extLst>
              <a:ext uri="{FF2B5EF4-FFF2-40B4-BE49-F238E27FC236}">
                <a16:creationId xmlns:a16="http://schemas.microsoft.com/office/drawing/2014/main" id="{76E8151E-53A7-4171-8CFD-D2A367F1E6DC}"/>
              </a:ext>
            </a:extLst>
          </p:cNvPr>
          <p:cNvSpPr txBox="1"/>
          <p:nvPr userDrawn="1"/>
        </p:nvSpPr>
        <p:spPr>
          <a:xfrm>
            <a:off x="4394200" y="4732020"/>
            <a:ext cx="355600" cy="411480"/>
          </a:xfrm>
          <a:prstGeom prst="rect">
            <a:avLst/>
          </a:prstGeom>
          <a:noFill/>
        </p:spPr>
        <p:txBody>
          <a:bodyPr vert="horz" lIns="0" tIns="0" rIns="0" bIns="0" rtlCol="0">
            <a:spAutoFit/>
          </a:bodyPr>
          <a:lstStyle/>
          <a:p>
            <a:pPr algn="ctr" rtl="0" eaLnBrk="0" fontAlgn="base" hangingPunct="0">
              <a:spcBef>
                <a:spcPct val="50000"/>
              </a:spcBef>
              <a:spcAft>
                <a:spcPct val="0"/>
              </a:spcAft>
              <a:buClr>
                <a:schemeClr val="accent2"/>
              </a:buClr>
              <a:buFontTx/>
              <a:buNone/>
              <a:tabLst>
                <a:tab pos="1080000" algn="l"/>
              </a:tabLst>
            </a:pPr>
            <a:r>
              <a:rPr lang="cs-CZ" sz="900" i="1">
                <a:solidFill>
                  <a:srgbClr val="000000"/>
                </a:solidFill>
                <a:latin typeface="Arial" panose="020B0604020202020204" pitchFamily="34" charset="0"/>
              </a:rPr>
              <a:t>Interní</a:t>
            </a:r>
          </a:p>
          <a:p>
            <a:pPr algn="ctr" rtl="0" eaLnBrk="0" fontAlgn="base" hangingPunct="0">
              <a:spcBef>
                <a:spcPct val="50000"/>
              </a:spcBef>
              <a:spcAft>
                <a:spcPct val="0"/>
              </a:spcAft>
              <a:buClr>
                <a:schemeClr val="accent2"/>
              </a:buClr>
              <a:buFontTx/>
              <a:buNone/>
              <a:tabLst>
                <a:tab pos="1080000" algn="l"/>
              </a:tabLst>
            </a:pPr>
            <a:endParaRPr lang="cs-CZ" sz="600" i="0">
              <a:solidFill>
                <a:srgbClr val="000000"/>
              </a:solidFill>
              <a:latin typeface="Arial" panose="020B0604020202020204" pitchFamily="34" charset="0"/>
            </a:endParaRPr>
          </a:p>
          <a:p>
            <a:pPr algn="ctr" rtl="0" eaLnBrk="0" fontAlgn="base" hangingPunct="0">
              <a:spcBef>
                <a:spcPct val="50000"/>
              </a:spcBef>
              <a:spcAft>
                <a:spcPct val="0"/>
              </a:spcAft>
              <a:buClr>
                <a:schemeClr val="accent2"/>
              </a:buClr>
              <a:buFontTx/>
              <a:buNone/>
              <a:tabLst>
                <a:tab pos="1080000" algn="l"/>
              </a:tabLst>
            </a:pPr>
            <a:r>
              <a:rPr lang="cs-CZ" sz="600" i="0">
                <a:solidFill>
                  <a:srgbClr val="000000"/>
                </a:solidFill>
                <a:latin typeface="Arial" panose="020B0604020202020204" pitchFamily="34" charset="0"/>
              </a:rPr>
              <a:t> </a:t>
            </a:r>
          </a:p>
        </p:txBody>
      </p:sp>
    </p:spTree>
    <p:extLst>
      <p:ext uri="{BB962C8B-B14F-4D97-AF65-F5344CB8AC3E}">
        <p14:creationId xmlns:p14="http://schemas.microsoft.com/office/powerpoint/2010/main" val="521675402"/>
      </p:ext>
    </p:extLst>
  </p:cSld>
  <p:clrMapOvr>
    <a:masterClrMapping/>
  </p:clrMapOvr>
  <p:extLst>
    <p:ext uri="{DCECCB84-F9BA-43D5-87BE-67443E8EF086}">
      <p15:sldGuideLst xmlns:p15="http://schemas.microsoft.com/office/powerpoint/2012/main">
        <p15:guide id="1" pos="317">
          <p15:clr>
            <a:srgbClr val="FBAE40"/>
          </p15:clr>
        </p15:guide>
        <p15:guide id="2" pos="544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liparty v rámečku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10" name="Title 1"/>
          <p:cNvSpPr>
            <a:spLocks noGrp="1"/>
          </p:cNvSpPr>
          <p:nvPr>
            <p:ph type="title" hasCustomPrompt="1"/>
          </p:nvPr>
        </p:nvSpPr>
        <p:spPr>
          <a:xfrm>
            <a:off x="504000" y="222052"/>
            <a:ext cx="6876000" cy="1269578"/>
          </a:xfrm>
        </p:spPr>
        <p:txBody>
          <a:bodyPr/>
          <a:lstStyle>
            <a:lvl1pPr>
              <a:defRPr>
                <a:solidFill>
                  <a:srgbClr val="F24F00"/>
                </a:solidFill>
              </a:defRPr>
            </a:lvl1pPr>
          </a:lstStyle>
          <a:p>
            <a:r>
              <a:rPr lang="cs-CZ" dirty="0"/>
              <a:t>PO KLIKNUTÍ MŮŽETE ZADAT VLASTNÍ NADPIS,  TATO ŠABLONA JE UPRAVENA NA POUŽÍVÁNÍ TŘÍŘÁDKOVÝCH NADPISŮ</a:t>
            </a:r>
          </a:p>
        </p:txBody>
      </p:sp>
      <p:sp>
        <p:nvSpPr>
          <p:cNvPr id="14" name="Text Placeholder 9"/>
          <p:cNvSpPr>
            <a:spLocks noGrp="1"/>
          </p:cNvSpPr>
          <p:nvPr>
            <p:ph type="body" sz="quarter" idx="12" hasCustomPrompt="1"/>
          </p:nvPr>
        </p:nvSpPr>
        <p:spPr>
          <a:xfrm>
            <a:off x="504001" y="1587600"/>
            <a:ext cx="3889375" cy="198883"/>
          </a:xfrm>
        </p:spPr>
        <p:txBody>
          <a:bodyPr/>
          <a:lstStyle>
            <a:lvl1pPr>
              <a:defRPr sz="1600" b="1"/>
            </a:lvl1pPr>
          </a:lstStyle>
          <a:p>
            <a:pPr lvl="0"/>
            <a:r>
              <a:rPr lang="cs-CZ" dirty="0"/>
              <a:t>Podtitulek</a:t>
            </a:r>
          </a:p>
        </p:txBody>
      </p:sp>
      <p:sp>
        <p:nvSpPr>
          <p:cNvPr id="12" name="Content Placeholder 2"/>
          <p:cNvSpPr>
            <a:spLocks noGrp="1"/>
          </p:cNvSpPr>
          <p:nvPr>
            <p:ph idx="13"/>
          </p:nvPr>
        </p:nvSpPr>
        <p:spPr>
          <a:xfrm>
            <a:off x="504000" y="3192056"/>
            <a:ext cx="8136000" cy="1187738"/>
          </a:xfrm>
          <a:noFill/>
          <a:ln w="12700">
            <a:noFill/>
          </a:ln>
        </p:spPr>
        <p:txBody>
          <a:bodyPr lIns="1728000" tIns="0" rIns="72000" bIns="0"/>
          <a:lstStyle>
            <a:lvl2pPr marL="180975" indent="-179388">
              <a:defRPr/>
            </a:lvl2pPr>
            <a:lvl3pPr marL="361950" indent="-180975">
              <a:defRPr/>
            </a:lvl3pPr>
            <a:lvl4pPr marL="542925" indent="-180975">
              <a:defRPr/>
            </a:lvl4pPr>
            <a:lvl5pPr marL="628650" indent="-180975">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6" name="Content Placeholder 2"/>
          <p:cNvSpPr>
            <a:spLocks noGrp="1"/>
          </p:cNvSpPr>
          <p:nvPr>
            <p:ph idx="1"/>
          </p:nvPr>
        </p:nvSpPr>
        <p:spPr>
          <a:xfrm>
            <a:off x="504000" y="1895401"/>
            <a:ext cx="8136000" cy="1187738"/>
          </a:xfrm>
          <a:noFill/>
          <a:ln w="12700">
            <a:noFill/>
          </a:ln>
        </p:spPr>
        <p:txBody>
          <a:bodyPr lIns="1728000" tIns="0" rIns="72000" bIns="0"/>
          <a:lstStyle>
            <a:lvl2pPr marL="180975" indent="-179388">
              <a:defRPr/>
            </a:lvl2pPr>
            <a:lvl3pPr marL="361950" indent="-180975">
              <a:defRPr/>
            </a:lvl3pPr>
            <a:lvl4pPr marL="542925" indent="-180975">
              <a:defRPr/>
            </a:lvl4pPr>
            <a:lvl5pPr marL="628650" indent="-180975">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9" name="Picture Placeholder 3"/>
          <p:cNvSpPr>
            <a:spLocks noGrp="1"/>
          </p:cNvSpPr>
          <p:nvPr>
            <p:ph type="pic" sz="quarter" idx="15" hasCustomPrompt="1"/>
          </p:nvPr>
        </p:nvSpPr>
        <p:spPr>
          <a:xfrm>
            <a:off x="504000" y="3192056"/>
            <a:ext cx="1584000" cy="1187738"/>
          </a:xfrm>
          <a:ln w="15875">
            <a:solidFill>
              <a:srgbClr val="C8C8C8"/>
            </a:solidFill>
          </a:ln>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a:t>ČEZ </a:t>
            </a:r>
            <a:r>
              <a:rPr lang="cs-CZ" dirty="0" err="1"/>
              <a:t>clipart</a:t>
            </a:r>
            <a:r>
              <a:rPr lang="cs-CZ" dirty="0"/>
              <a:t> </a:t>
            </a:r>
            <a:r>
              <a:rPr lang="cs-CZ" dirty="0" err="1"/>
              <a:t>picture</a:t>
            </a:r>
            <a:r>
              <a:rPr lang="cs-CZ" dirty="0"/>
              <a:t> </a:t>
            </a:r>
            <a:r>
              <a:rPr lang="cs-CZ" dirty="0" err="1"/>
              <a:t>white</a:t>
            </a:r>
            <a:endParaRPr lang="cs-CZ" dirty="0"/>
          </a:p>
          <a:p>
            <a:endParaRPr lang="cs-CZ" dirty="0"/>
          </a:p>
        </p:txBody>
      </p:sp>
      <p:sp>
        <p:nvSpPr>
          <p:cNvPr id="20" name="Picture Placeholder 3"/>
          <p:cNvSpPr>
            <a:spLocks noGrp="1"/>
          </p:cNvSpPr>
          <p:nvPr>
            <p:ph type="pic" sz="quarter" idx="14" hasCustomPrompt="1"/>
          </p:nvPr>
        </p:nvSpPr>
        <p:spPr>
          <a:xfrm>
            <a:off x="504000" y="1895401"/>
            <a:ext cx="1584000" cy="1187738"/>
          </a:xfrm>
          <a:ln w="15875">
            <a:solidFill>
              <a:srgbClr val="C8C8C8"/>
            </a:solidFill>
          </a:ln>
        </p:spPr>
        <p:txBody>
          <a:bodyPr/>
          <a:lstStyle>
            <a:lvl1pPr>
              <a:defRPr/>
            </a:lvl1pPr>
          </a:lstStyle>
          <a:p>
            <a:r>
              <a:rPr lang="cs-CZ" dirty="0"/>
              <a:t>ČEZ </a:t>
            </a:r>
            <a:r>
              <a:rPr lang="cs-CZ" dirty="0" err="1"/>
              <a:t>clipart</a:t>
            </a:r>
            <a:r>
              <a:rPr lang="cs-CZ" dirty="0"/>
              <a:t> </a:t>
            </a:r>
            <a:r>
              <a:rPr lang="cs-CZ" dirty="0" err="1"/>
              <a:t>picture</a:t>
            </a:r>
            <a:r>
              <a:rPr lang="cs-CZ" dirty="0"/>
              <a:t> </a:t>
            </a:r>
            <a:r>
              <a:rPr lang="cs-CZ" dirty="0" err="1"/>
              <a:t>white</a:t>
            </a:r>
            <a:endParaRPr lang="cs-CZ" dirty="0"/>
          </a:p>
        </p:txBody>
      </p:sp>
      <p:sp>
        <p:nvSpPr>
          <p:cNvPr id="3" name="DocumentMarking.CMark">
            <a:extLst>
              <a:ext uri="{FF2B5EF4-FFF2-40B4-BE49-F238E27FC236}">
                <a16:creationId xmlns:a16="http://schemas.microsoft.com/office/drawing/2014/main" id="{7B9846A1-7487-464D-B837-F491F9837A99}"/>
              </a:ext>
            </a:extLst>
          </p:cNvPr>
          <p:cNvSpPr txBox="1"/>
          <p:nvPr userDrawn="1"/>
        </p:nvSpPr>
        <p:spPr>
          <a:xfrm>
            <a:off x="4394200" y="4732020"/>
            <a:ext cx="355600" cy="411480"/>
          </a:xfrm>
          <a:prstGeom prst="rect">
            <a:avLst/>
          </a:prstGeom>
          <a:noFill/>
        </p:spPr>
        <p:txBody>
          <a:bodyPr vert="horz" lIns="0" tIns="0" rIns="0" bIns="0" rtlCol="0">
            <a:spAutoFit/>
          </a:bodyPr>
          <a:lstStyle/>
          <a:p>
            <a:pPr algn="ctr" rtl="0" eaLnBrk="0" fontAlgn="base" hangingPunct="0">
              <a:spcBef>
                <a:spcPct val="50000"/>
              </a:spcBef>
              <a:spcAft>
                <a:spcPct val="0"/>
              </a:spcAft>
              <a:buClr>
                <a:schemeClr val="accent2"/>
              </a:buClr>
              <a:buFontTx/>
              <a:buNone/>
              <a:tabLst>
                <a:tab pos="1080000" algn="l"/>
              </a:tabLst>
            </a:pPr>
            <a:r>
              <a:rPr lang="cs-CZ" sz="900" i="1">
                <a:solidFill>
                  <a:srgbClr val="000000"/>
                </a:solidFill>
                <a:latin typeface="Arial" panose="020B0604020202020204" pitchFamily="34" charset="0"/>
              </a:rPr>
              <a:t>Interní</a:t>
            </a:r>
          </a:p>
          <a:p>
            <a:pPr algn="ctr" rtl="0" eaLnBrk="0" fontAlgn="base" hangingPunct="0">
              <a:spcBef>
                <a:spcPct val="50000"/>
              </a:spcBef>
              <a:spcAft>
                <a:spcPct val="0"/>
              </a:spcAft>
              <a:buClr>
                <a:schemeClr val="accent2"/>
              </a:buClr>
              <a:buFontTx/>
              <a:buNone/>
              <a:tabLst>
                <a:tab pos="1080000" algn="l"/>
              </a:tabLst>
            </a:pPr>
            <a:endParaRPr lang="cs-CZ" sz="600" i="0">
              <a:solidFill>
                <a:srgbClr val="000000"/>
              </a:solidFill>
              <a:latin typeface="Arial" panose="020B0604020202020204" pitchFamily="34" charset="0"/>
            </a:endParaRPr>
          </a:p>
          <a:p>
            <a:pPr algn="ctr" rtl="0" eaLnBrk="0" fontAlgn="base" hangingPunct="0">
              <a:spcBef>
                <a:spcPct val="50000"/>
              </a:spcBef>
              <a:spcAft>
                <a:spcPct val="0"/>
              </a:spcAft>
              <a:buClr>
                <a:schemeClr val="accent2"/>
              </a:buClr>
              <a:buFontTx/>
              <a:buNone/>
              <a:tabLst>
                <a:tab pos="1080000" algn="l"/>
              </a:tabLst>
            </a:pPr>
            <a:r>
              <a:rPr lang="cs-CZ" sz="600" i="0">
                <a:solidFill>
                  <a:srgbClr val="000000"/>
                </a:solidFill>
                <a:latin typeface="Arial" panose="020B0604020202020204" pitchFamily="34" charset="0"/>
              </a:rPr>
              <a:t> </a:t>
            </a:r>
          </a:p>
        </p:txBody>
      </p:sp>
    </p:spTree>
    <p:extLst>
      <p:ext uri="{BB962C8B-B14F-4D97-AF65-F5344CB8AC3E}">
        <p14:creationId xmlns:p14="http://schemas.microsoft.com/office/powerpoint/2010/main" val="1955501143"/>
      </p:ext>
    </p:extLst>
  </p:cSld>
  <p:clrMapOvr>
    <a:masterClrMapping/>
  </p:clrMapOvr>
  <p:extLst>
    <p:ext uri="{DCECCB84-F9BA-43D5-87BE-67443E8EF086}">
      <p15:sldGuideLst xmlns:p15="http://schemas.microsoft.com/office/powerpoint/2012/main">
        <p15:guide id="1" orient="horz" pos="527">
          <p15:clr>
            <a:srgbClr val="FBAE40"/>
          </p15:clr>
        </p15:guide>
        <p15:guide id="2" pos="5443">
          <p15:clr>
            <a:srgbClr val="FBAE40"/>
          </p15:clr>
        </p15:guide>
        <p15:guide id="3" pos="31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brázek na pozadí">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6" name="Title 1"/>
          <p:cNvSpPr>
            <a:spLocks noGrp="1"/>
          </p:cNvSpPr>
          <p:nvPr>
            <p:ph type="title" hasCustomPrompt="1"/>
          </p:nvPr>
        </p:nvSpPr>
        <p:spPr>
          <a:xfrm>
            <a:off x="504000" y="213196"/>
            <a:ext cx="6876000" cy="846386"/>
          </a:xfrm>
        </p:spPr>
        <p:txBody>
          <a:bodyPr/>
          <a:lstStyle/>
          <a:p>
            <a:r>
              <a:rPr lang="cs-CZ" dirty="0"/>
              <a:t>PO KLIKNUTÍ MŮŽETE ZADAT VLASTNÍ NADPIS, V TÉTO ŠABLONĚ IDEÁLNĚ DVOUŘÁDKOVÝ</a:t>
            </a:r>
          </a:p>
        </p:txBody>
      </p:sp>
      <p:sp>
        <p:nvSpPr>
          <p:cNvPr id="7" name="Content Placeholder 2"/>
          <p:cNvSpPr>
            <a:spLocks noGrp="1"/>
          </p:cNvSpPr>
          <p:nvPr>
            <p:ph idx="1"/>
          </p:nvPr>
        </p:nvSpPr>
        <p:spPr>
          <a:xfrm>
            <a:off x="503999" y="1710883"/>
            <a:ext cx="8136764" cy="3006293"/>
          </a:xfrm>
        </p:spPr>
        <p:txBody>
          <a:bodyPr/>
          <a:lstStyle>
            <a:lvl2pPr marL="180975" indent="-179388">
              <a:defRPr/>
            </a:lvl2pPr>
            <a:lvl3pPr marL="361950" indent="-180975">
              <a:defRPr/>
            </a:lvl3pPr>
            <a:lvl4pPr marL="542925" indent="-180975">
              <a:defRPr/>
            </a:lvl4pPr>
            <a:lvl5pPr marL="628650" indent="-180975">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Picture Placeholder 3"/>
          <p:cNvSpPr>
            <a:spLocks noGrp="1"/>
          </p:cNvSpPr>
          <p:nvPr>
            <p:ph type="pic" sz="quarter" idx="13" hasCustomPrompt="1"/>
          </p:nvPr>
        </p:nvSpPr>
        <p:spPr>
          <a:xfrm>
            <a:off x="2597150" y="0"/>
            <a:ext cx="6546850" cy="4943475"/>
          </a:xfrm>
        </p:spPr>
        <p:txBody>
          <a:bodyPr/>
          <a:lstStyle>
            <a:lvl1pPr>
              <a:defRPr baseline="0"/>
            </a:lvl1pPr>
          </a:lstStyle>
          <a:p>
            <a:r>
              <a:rPr lang="cs-CZ" dirty="0"/>
              <a:t>Background Picture </a:t>
            </a:r>
            <a:r>
              <a:rPr lang="cs-CZ" dirty="0" err="1"/>
              <a:t>with</a:t>
            </a:r>
            <a:r>
              <a:rPr lang="cs-CZ" dirty="0"/>
              <a:t> Transparent  Background </a:t>
            </a:r>
            <a:r>
              <a:rPr lang="cs-CZ" dirty="0" err="1"/>
              <a:t>Color</a:t>
            </a:r>
            <a:endParaRPr lang="cs-CZ" dirty="0"/>
          </a:p>
        </p:txBody>
      </p:sp>
      <p:sp>
        <p:nvSpPr>
          <p:cNvPr id="8" name="Text Placeholder 9"/>
          <p:cNvSpPr>
            <a:spLocks noGrp="1"/>
          </p:cNvSpPr>
          <p:nvPr>
            <p:ph type="body" sz="quarter" idx="12" hasCustomPrompt="1"/>
          </p:nvPr>
        </p:nvSpPr>
        <p:spPr>
          <a:xfrm>
            <a:off x="504001" y="1269000"/>
            <a:ext cx="3889375" cy="198883"/>
          </a:xfrm>
        </p:spPr>
        <p:txBody>
          <a:bodyPr/>
          <a:lstStyle>
            <a:lvl1pPr>
              <a:defRPr sz="1600" b="1"/>
            </a:lvl1pPr>
          </a:lstStyle>
          <a:p>
            <a:pPr lvl="0"/>
            <a:r>
              <a:rPr lang="cs-CZ" dirty="0"/>
              <a:t>Podtitulek</a:t>
            </a:r>
          </a:p>
        </p:txBody>
      </p:sp>
      <p:sp>
        <p:nvSpPr>
          <p:cNvPr id="3" name="DocumentMarking.CMark">
            <a:extLst>
              <a:ext uri="{FF2B5EF4-FFF2-40B4-BE49-F238E27FC236}">
                <a16:creationId xmlns:a16="http://schemas.microsoft.com/office/drawing/2014/main" id="{3C6D821A-A939-4B91-BEB8-46E9CE529089}"/>
              </a:ext>
            </a:extLst>
          </p:cNvPr>
          <p:cNvSpPr txBox="1"/>
          <p:nvPr userDrawn="1"/>
        </p:nvSpPr>
        <p:spPr>
          <a:xfrm>
            <a:off x="4394200" y="4732020"/>
            <a:ext cx="355600" cy="411480"/>
          </a:xfrm>
          <a:prstGeom prst="rect">
            <a:avLst/>
          </a:prstGeom>
          <a:noFill/>
        </p:spPr>
        <p:txBody>
          <a:bodyPr vert="horz" lIns="0" tIns="0" rIns="0" bIns="0" rtlCol="0">
            <a:spAutoFit/>
          </a:bodyPr>
          <a:lstStyle/>
          <a:p>
            <a:pPr algn="ctr" rtl="0" eaLnBrk="0" fontAlgn="base" hangingPunct="0">
              <a:spcBef>
                <a:spcPct val="50000"/>
              </a:spcBef>
              <a:spcAft>
                <a:spcPct val="0"/>
              </a:spcAft>
              <a:buClr>
                <a:schemeClr val="accent2"/>
              </a:buClr>
              <a:buFontTx/>
              <a:buNone/>
              <a:tabLst>
                <a:tab pos="1080000" algn="l"/>
              </a:tabLst>
            </a:pPr>
            <a:r>
              <a:rPr lang="cs-CZ" sz="900" i="1">
                <a:solidFill>
                  <a:srgbClr val="000000"/>
                </a:solidFill>
                <a:latin typeface="Arial" panose="020B0604020202020204" pitchFamily="34" charset="0"/>
              </a:rPr>
              <a:t>Interní</a:t>
            </a:r>
          </a:p>
          <a:p>
            <a:pPr algn="ctr" rtl="0" eaLnBrk="0" fontAlgn="base" hangingPunct="0">
              <a:spcBef>
                <a:spcPct val="50000"/>
              </a:spcBef>
              <a:spcAft>
                <a:spcPct val="0"/>
              </a:spcAft>
              <a:buClr>
                <a:schemeClr val="accent2"/>
              </a:buClr>
              <a:buFontTx/>
              <a:buNone/>
              <a:tabLst>
                <a:tab pos="1080000" algn="l"/>
              </a:tabLst>
            </a:pPr>
            <a:endParaRPr lang="cs-CZ" sz="600" i="0">
              <a:solidFill>
                <a:srgbClr val="000000"/>
              </a:solidFill>
              <a:latin typeface="Arial" panose="020B0604020202020204" pitchFamily="34" charset="0"/>
            </a:endParaRPr>
          </a:p>
          <a:p>
            <a:pPr algn="ctr" rtl="0" eaLnBrk="0" fontAlgn="base" hangingPunct="0">
              <a:spcBef>
                <a:spcPct val="50000"/>
              </a:spcBef>
              <a:spcAft>
                <a:spcPct val="0"/>
              </a:spcAft>
              <a:buClr>
                <a:schemeClr val="accent2"/>
              </a:buClr>
              <a:buFontTx/>
              <a:buNone/>
              <a:tabLst>
                <a:tab pos="1080000" algn="l"/>
              </a:tabLst>
            </a:pPr>
            <a:r>
              <a:rPr lang="cs-CZ" sz="600" i="0">
                <a:solidFill>
                  <a:srgbClr val="000000"/>
                </a:solidFill>
                <a:latin typeface="Arial" panose="020B0604020202020204" pitchFamily="34" charset="0"/>
              </a:rPr>
              <a:t> </a:t>
            </a:r>
          </a:p>
        </p:txBody>
      </p:sp>
    </p:spTree>
    <p:extLst>
      <p:ext uri="{BB962C8B-B14F-4D97-AF65-F5344CB8AC3E}">
        <p14:creationId xmlns:p14="http://schemas.microsoft.com/office/powerpoint/2010/main" val="2824067990"/>
      </p:ext>
    </p:extLst>
  </p:cSld>
  <p:clrMapOvr>
    <a:masterClrMapping/>
  </p:clrMapOvr>
  <p:extLst>
    <p:ext uri="{DCECCB84-F9BA-43D5-87BE-67443E8EF086}">
      <p15:sldGuideLst xmlns:p15="http://schemas.microsoft.com/office/powerpoint/2012/main">
        <p15:guide id="1" pos="5443"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brázek na pozadí (třířádkový titulek)">
    <p:spTree>
      <p:nvGrpSpPr>
        <p:cNvPr id="1" name=""/>
        <p:cNvGrpSpPr/>
        <p:nvPr/>
      </p:nvGrpSpPr>
      <p:grpSpPr>
        <a:xfrm>
          <a:off x="0" y="0"/>
          <a:ext cx="0" cy="0"/>
          <a:chOff x="0" y="0"/>
          <a:chExt cx="0" cy="0"/>
        </a:xfrm>
      </p:grpSpPr>
      <p:sp>
        <p:nvSpPr>
          <p:cNvPr id="8" name="Picture Placeholder 3"/>
          <p:cNvSpPr>
            <a:spLocks noGrp="1"/>
          </p:cNvSpPr>
          <p:nvPr>
            <p:ph type="pic" sz="quarter" idx="13" hasCustomPrompt="1"/>
          </p:nvPr>
        </p:nvSpPr>
        <p:spPr>
          <a:xfrm>
            <a:off x="2597150" y="6470"/>
            <a:ext cx="6546850" cy="4943475"/>
          </a:xfrm>
        </p:spPr>
        <p:txBody>
          <a:bodyPr/>
          <a:lstStyle>
            <a:lvl1pPr>
              <a:defRPr baseline="0"/>
            </a:lvl1pPr>
          </a:lstStyle>
          <a:p>
            <a:r>
              <a:rPr lang="cs-CZ" dirty="0"/>
              <a:t>Background Picture </a:t>
            </a:r>
            <a:r>
              <a:rPr lang="cs-CZ" dirty="0" err="1"/>
              <a:t>with</a:t>
            </a:r>
            <a:r>
              <a:rPr lang="cs-CZ" dirty="0"/>
              <a:t> Transparent  Background </a:t>
            </a:r>
            <a:r>
              <a:rPr lang="cs-CZ" dirty="0" err="1"/>
              <a:t>Color</a:t>
            </a:r>
            <a:endParaRPr lang="cs-CZ" dirty="0"/>
          </a:p>
        </p:txBody>
      </p:sp>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10" name="Title 1"/>
          <p:cNvSpPr>
            <a:spLocks noGrp="1"/>
          </p:cNvSpPr>
          <p:nvPr>
            <p:ph type="title" hasCustomPrompt="1"/>
          </p:nvPr>
        </p:nvSpPr>
        <p:spPr>
          <a:xfrm>
            <a:off x="504000" y="222052"/>
            <a:ext cx="6876000" cy="1269578"/>
          </a:xfrm>
        </p:spPr>
        <p:txBody>
          <a:bodyPr/>
          <a:lstStyle>
            <a:lvl1pPr>
              <a:defRPr>
                <a:solidFill>
                  <a:srgbClr val="F24F00"/>
                </a:solidFill>
              </a:defRPr>
            </a:lvl1pPr>
          </a:lstStyle>
          <a:p>
            <a:r>
              <a:rPr lang="cs-CZ" dirty="0"/>
              <a:t>PO KLIKNUTÍ MŮŽETE ZADAT VLASTNÍ NADPIS,  TATO ŠABLONA JE UPRAVENA NA POUŽÍVÁNÍ TŘÍŘÁDKOVÝCH NADPISŮ</a:t>
            </a:r>
          </a:p>
        </p:txBody>
      </p:sp>
      <p:sp>
        <p:nvSpPr>
          <p:cNvPr id="14" name="Text Placeholder 9"/>
          <p:cNvSpPr>
            <a:spLocks noGrp="1"/>
          </p:cNvSpPr>
          <p:nvPr>
            <p:ph type="body" sz="quarter" idx="12" hasCustomPrompt="1"/>
          </p:nvPr>
        </p:nvSpPr>
        <p:spPr>
          <a:xfrm>
            <a:off x="504001" y="1587600"/>
            <a:ext cx="3889375" cy="198883"/>
          </a:xfrm>
        </p:spPr>
        <p:txBody>
          <a:bodyPr/>
          <a:lstStyle>
            <a:lvl1pPr>
              <a:defRPr sz="1600" b="1"/>
            </a:lvl1pPr>
          </a:lstStyle>
          <a:p>
            <a:pPr lvl="0"/>
            <a:r>
              <a:rPr lang="cs-CZ" dirty="0"/>
              <a:t>Podtitulek</a:t>
            </a:r>
          </a:p>
        </p:txBody>
      </p:sp>
      <p:sp>
        <p:nvSpPr>
          <p:cNvPr id="9" name="Content Placeholder 2"/>
          <p:cNvSpPr>
            <a:spLocks noGrp="1"/>
          </p:cNvSpPr>
          <p:nvPr>
            <p:ph idx="1"/>
          </p:nvPr>
        </p:nvSpPr>
        <p:spPr>
          <a:xfrm>
            <a:off x="504000" y="2040901"/>
            <a:ext cx="8136000" cy="2678699"/>
          </a:xfrm>
        </p:spPr>
        <p:txBody>
          <a:bodyPr/>
          <a:lstStyle>
            <a:lvl2pPr marL="180975" indent="-179388">
              <a:defRPr/>
            </a:lvl2pPr>
            <a:lvl3pPr marL="361950" indent="-180975">
              <a:defRPr/>
            </a:lvl3pPr>
            <a:lvl4pPr marL="542925" indent="-180975">
              <a:defRPr/>
            </a:lvl4pPr>
            <a:lvl5pPr marL="628650" indent="-180975">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3" name="DocumentMarking.CMark">
            <a:extLst>
              <a:ext uri="{FF2B5EF4-FFF2-40B4-BE49-F238E27FC236}">
                <a16:creationId xmlns:a16="http://schemas.microsoft.com/office/drawing/2014/main" id="{693EB2C3-C333-40EC-A4AF-094C6F508281}"/>
              </a:ext>
            </a:extLst>
          </p:cNvPr>
          <p:cNvSpPr txBox="1"/>
          <p:nvPr userDrawn="1"/>
        </p:nvSpPr>
        <p:spPr>
          <a:xfrm>
            <a:off x="4394200" y="4732020"/>
            <a:ext cx="355600" cy="411480"/>
          </a:xfrm>
          <a:prstGeom prst="rect">
            <a:avLst/>
          </a:prstGeom>
          <a:noFill/>
        </p:spPr>
        <p:txBody>
          <a:bodyPr vert="horz" lIns="0" tIns="0" rIns="0" bIns="0" rtlCol="0">
            <a:spAutoFit/>
          </a:bodyPr>
          <a:lstStyle/>
          <a:p>
            <a:pPr algn="ctr" rtl="0" eaLnBrk="0" fontAlgn="base" hangingPunct="0">
              <a:spcBef>
                <a:spcPct val="50000"/>
              </a:spcBef>
              <a:spcAft>
                <a:spcPct val="0"/>
              </a:spcAft>
              <a:buClr>
                <a:schemeClr val="accent2"/>
              </a:buClr>
              <a:buFontTx/>
              <a:buNone/>
              <a:tabLst>
                <a:tab pos="1080000" algn="l"/>
              </a:tabLst>
            </a:pPr>
            <a:r>
              <a:rPr lang="cs-CZ" sz="900" i="1">
                <a:solidFill>
                  <a:srgbClr val="000000"/>
                </a:solidFill>
                <a:latin typeface="Arial" panose="020B0604020202020204" pitchFamily="34" charset="0"/>
              </a:rPr>
              <a:t>Interní</a:t>
            </a:r>
          </a:p>
          <a:p>
            <a:pPr algn="ctr" rtl="0" eaLnBrk="0" fontAlgn="base" hangingPunct="0">
              <a:spcBef>
                <a:spcPct val="50000"/>
              </a:spcBef>
              <a:spcAft>
                <a:spcPct val="0"/>
              </a:spcAft>
              <a:buClr>
                <a:schemeClr val="accent2"/>
              </a:buClr>
              <a:buFontTx/>
              <a:buNone/>
              <a:tabLst>
                <a:tab pos="1080000" algn="l"/>
              </a:tabLst>
            </a:pPr>
            <a:endParaRPr lang="cs-CZ" sz="600" i="0">
              <a:solidFill>
                <a:srgbClr val="000000"/>
              </a:solidFill>
              <a:latin typeface="Arial" panose="020B0604020202020204" pitchFamily="34" charset="0"/>
            </a:endParaRPr>
          </a:p>
          <a:p>
            <a:pPr algn="ctr" rtl="0" eaLnBrk="0" fontAlgn="base" hangingPunct="0">
              <a:spcBef>
                <a:spcPct val="50000"/>
              </a:spcBef>
              <a:spcAft>
                <a:spcPct val="0"/>
              </a:spcAft>
              <a:buClr>
                <a:schemeClr val="accent2"/>
              </a:buClr>
              <a:buFontTx/>
              <a:buNone/>
              <a:tabLst>
                <a:tab pos="1080000" algn="l"/>
              </a:tabLst>
            </a:pPr>
            <a:r>
              <a:rPr lang="cs-CZ" sz="600" i="0">
                <a:solidFill>
                  <a:srgbClr val="000000"/>
                </a:solidFill>
                <a:latin typeface="Arial" panose="020B0604020202020204" pitchFamily="34" charset="0"/>
              </a:rPr>
              <a:t> </a:t>
            </a:r>
          </a:p>
        </p:txBody>
      </p:sp>
    </p:spTree>
    <p:extLst>
      <p:ext uri="{BB962C8B-B14F-4D97-AF65-F5344CB8AC3E}">
        <p14:creationId xmlns:p14="http://schemas.microsoft.com/office/powerpoint/2010/main" val="4181568060"/>
      </p:ext>
    </p:extLst>
  </p:cSld>
  <p:clrMapOvr>
    <a:masterClrMapping/>
  </p:clrMapOvr>
  <p:extLst>
    <p:ext uri="{DCECCB84-F9BA-43D5-87BE-67443E8EF086}">
      <p15:sldGuideLst xmlns:p15="http://schemas.microsoft.com/office/powerpoint/2012/main">
        <p15:guide id="1" orient="horz" pos="527">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bsa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1" y="221073"/>
            <a:ext cx="6876000" cy="423193"/>
          </a:xfrm>
        </p:spPr>
        <p:txBody>
          <a:bodyPr/>
          <a:lstStyle>
            <a:lvl1pPr>
              <a:defRPr>
                <a:solidFill>
                  <a:srgbClr val="F24F00"/>
                </a:solidFill>
              </a:defRPr>
            </a:lvl1pPr>
          </a:lstStyle>
          <a:p>
            <a:r>
              <a:rPr lang="cs-CZ" dirty="0"/>
              <a:t>KLIKNUTÍM VLOŽÍTE </a:t>
            </a:r>
            <a:r>
              <a:rPr lang="cs-CZ"/>
              <a:t>NADPIS SNÍMKU</a:t>
            </a:r>
            <a:endParaRPr lang="cs-CZ" dirty="0"/>
          </a:p>
        </p:txBody>
      </p:sp>
      <p:sp>
        <p:nvSpPr>
          <p:cNvPr id="3" name="Content Placeholder 2"/>
          <p:cNvSpPr>
            <a:spLocks noGrp="1"/>
          </p:cNvSpPr>
          <p:nvPr>
            <p:ph idx="1" hasCustomPrompt="1"/>
          </p:nvPr>
        </p:nvSpPr>
        <p:spPr>
          <a:xfrm>
            <a:off x="504000" y="1269000"/>
            <a:ext cx="8136000" cy="3510000"/>
          </a:xfrm>
        </p:spPr>
        <p:txBody>
          <a:bodyPr/>
          <a:lstStyle>
            <a:lvl1pPr>
              <a:defRPr/>
            </a:lvl1pPr>
            <a:lvl2pPr>
              <a:buClr>
                <a:srgbClr val="F24F00"/>
              </a:buClr>
              <a:defRPr/>
            </a:lvl2pPr>
            <a:lvl3pPr>
              <a:buClr>
                <a:srgbClr val="C8C8C8"/>
              </a:buClr>
              <a:defRPr/>
            </a:lvl3pPr>
          </a:lstStyle>
          <a:p>
            <a:pPr lvl="0"/>
            <a:r>
              <a:rPr lang="cs-CZ" dirty="0"/>
              <a:t>Po kliknutí můžete vložit text. </a:t>
            </a:r>
            <a:br>
              <a:rPr lang="cs-CZ" dirty="0"/>
            </a:br>
            <a:r>
              <a:rPr lang="cs-CZ" noProof="0" dirty="0"/>
              <a:t>Vzorovou</a:t>
            </a:r>
            <a:r>
              <a:rPr lang="en-US" dirty="0"/>
              <a:t> </a:t>
            </a:r>
            <a:r>
              <a:rPr lang="cs-CZ" noProof="0" dirty="0"/>
              <a:t>prezentaci si můžete otevřít ze složky „Moje šablony“. </a:t>
            </a:r>
            <a:br>
              <a:rPr lang="cs-CZ" noProof="0" dirty="0"/>
            </a:br>
            <a:r>
              <a:rPr lang="cs-CZ" noProof="0" dirty="0"/>
              <a:t>Vzhled stránky můžete přepnout pomocí volby „Rozložení“.</a:t>
            </a:r>
          </a:p>
          <a:p>
            <a:pPr lvl="1"/>
            <a:r>
              <a:rPr lang="cs-CZ" dirty="0"/>
              <a:t>odrážka první úrovně</a:t>
            </a:r>
            <a:endParaRPr lang="en-US" dirty="0"/>
          </a:p>
          <a:p>
            <a:pPr lvl="2"/>
            <a:r>
              <a:rPr lang="cs-CZ" dirty="0"/>
              <a:t>druhá úroveň</a:t>
            </a:r>
            <a:endParaRPr lang="en-US" dirty="0"/>
          </a:p>
          <a:p>
            <a:pPr lvl="3"/>
            <a:r>
              <a:rPr lang="cs-CZ" dirty="0"/>
              <a:t>třetí úroveň</a:t>
            </a:r>
            <a:endParaRPr lang="en-US" dirty="0"/>
          </a:p>
          <a:p>
            <a:pPr lvl="4"/>
            <a:r>
              <a:rPr lang="cs-CZ" dirty="0"/>
              <a:t>čtvrtá úroveň</a:t>
            </a:r>
          </a:p>
        </p:txBody>
      </p:sp>
      <p:sp>
        <p:nvSpPr>
          <p:cNvPr id="4" name="Slide Number Placeholder 3"/>
          <p:cNvSpPr>
            <a:spLocks noGrp="1"/>
          </p:cNvSpPr>
          <p:nvPr>
            <p:ph type="sldNum" sz="quarter" idx="10"/>
          </p:nvPr>
        </p:nvSpPr>
        <p:spPr/>
        <p:txBody>
          <a:bodyPr/>
          <a:lstStyle>
            <a:lvl1pPr>
              <a:defRPr/>
            </a:lvl1pPr>
          </a:lstStyle>
          <a:p>
            <a:fld id="{569EC6D3-E5AC-407E-ABD5-BD9CA53279C2}" type="slidenum">
              <a:rPr lang="cs-CZ"/>
              <a:pPr/>
              <a:t>‹#›</a:t>
            </a:fld>
            <a:endParaRPr lang="cs-CZ"/>
          </a:p>
        </p:txBody>
      </p:sp>
      <p:sp>
        <p:nvSpPr>
          <p:cNvPr id="6" name="DocumentMarking.CMark">
            <a:extLst>
              <a:ext uri="{FF2B5EF4-FFF2-40B4-BE49-F238E27FC236}">
                <a16:creationId xmlns:a16="http://schemas.microsoft.com/office/drawing/2014/main" id="{1CCDB86D-94DB-4729-B657-17F75CDBD054}"/>
              </a:ext>
            </a:extLst>
          </p:cNvPr>
          <p:cNvSpPr txBox="1"/>
          <p:nvPr userDrawn="1"/>
        </p:nvSpPr>
        <p:spPr>
          <a:xfrm>
            <a:off x="4394200" y="4732020"/>
            <a:ext cx="355600" cy="411480"/>
          </a:xfrm>
          <a:prstGeom prst="rect">
            <a:avLst/>
          </a:prstGeom>
          <a:noFill/>
        </p:spPr>
        <p:txBody>
          <a:bodyPr vert="horz" lIns="0" tIns="0" rIns="0" bIns="0" rtlCol="0">
            <a:spAutoFit/>
          </a:bodyPr>
          <a:lstStyle/>
          <a:p>
            <a:pPr algn="ctr" rtl="0" eaLnBrk="0" fontAlgn="base" hangingPunct="0">
              <a:spcBef>
                <a:spcPct val="50000"/>
              </a:spcBef>
              <a:spcAft>
                <a:spcPct val="0"/>
              </a:spcAft>
              <a:buClr>
                <a:schemeClr val="accent2"/>
              </a:buClr>
              <a:buFontTx/>
              <a:buNone/>
              <a:tabLst>
                <a:tab pos="1080000" algn="l"/>
              </a:tabLst>
            </a:pPr>
            <a:r>
              <a:rPr lang="cs-CZ" sz="900" i="1">
                <a:solidFill>
                  <a:srgbClr val="000000"/>
                </a:solidFill>
                <a:latin typeface="Arial" panose="020B0604020202020204" pitchFamily="34" charset="0"/>
              </a:rPr>
              <a:t>Interní</a:t>
            </a:r>
          </a:p>
          <a:p>
            <a:pPr algn="ctr" rtl="0" eaLnBrk="0" fontAlgn="base" hangingPunct="0">
              <a:spcBef>
                <a:spcPct val="50000"/>
              </a:spcBef>
              <a:spcAft>
                <a:spcPct val="0"/>
              </a:spcAft>
              <a:buClr>
                <a:schemeClr val="accent2"/>
              </a:buClr>
              <a:buFontTx/>
              <a:buNone/>
              <a:tabLst>
                <a:tab pos="1080000" algn="l"/>
              </a:tabLst>
            </a:pPr>
            <a:endParaRPr lang="cs-CZ" sz="600" i="0">
              <a:solidFill>
                <a:srgbClr val="000000"/>
              </a:solidFill>
              <a:latin typeface="Arial" panose="020B0604020202020204" pitchFamily="34" charset="0"/>
            </a:endParaRPr>
          </a:p>
          <a:p>
            <a:pPr algn="ctr" rtl="0" eaLnBrk="0" fontAlgn="base" hangingPunct="0">
              <a:spcBef>
                <a:spcPct val="50000"/>
              </a:spcBef>
              <a:spcAft>
                <a:spcPct val="0"/>
              </a:spcAft>
              <a:buClr>
                <a:schemeClr val="accent2"/>
              </a:buClr>
              <a:buFontTx/>
              <a:buNone/>
              <a:tabLst>
                <a:tab pos="1080000" algn="l"/>
              </a:tabLst>
            </a:pPr>
            <a:r>
              <a:rPr lang="cs-CZ" sz="600" i="0">
                <a:solidFill>
                  <a:srgbClr val="000000"/>
                </a:solidFill>
                <a:latin typeface="Arial" panose="020B0604020202020204" pitchFamily="34" charset="0"/>
              </a:rPr>
              <a:t> </a:t>
            </a:r>
          </a:p>
        </p:txBody>
      </p:sp>
    </p:spTree>
  </p:cSld>
  <p:clrMapOvr>
    <a:masterClrMapping/>
  </p:clrMapOvr>
  <p:extLst>
    <p:ext uri="{DCECCB84-F9BA-43D5-87BE-67443E8EF086}">
      <p15:sldGuideLst xmlns:p15="http://schemas.microsoft.com/office/powerpoint/2012/main">
        <p15:guide id="1" orient="horz" pos="527"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obsah_elektřin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1" y="221073"/>
            <a:ext cx="6876000" cy="423193"/>
          </a:xfrm>
        </p:spPr>
        <p:txBody>
          <a:bodyPr/>
          <a:lstStyle>
            <a:lvl1pPr>
              <a:defRPr>
                <a:solidFill>
                  <a:srgbClr val="F24F00"/>
                </a:solidFill>
              </a:defRPr>
            </a:lvl1pPr>
          </a:lstStyle>
          <a:p>
            <a:r>
              <a:rPr lang="cs-CZ" dirty="0"/>
              <a:t>KLIKNUTÍM VLOŽÍTE </a:t>
            </a:r>
            <a:r>
              <a:rPr lang="cs-CZ"/>
              <a:t>NADPIS SNÍMKU</a:t>
            </a:r>
            <a:endParaRPr lang="cs-CZ" dirty="0"/>
          </a:p>
        </p:txBody>
      </p:sp>
      <p:sp>
        <p:nvSpPr>
          <p:cNvPr id="3" name="Content Placeholder 2"/>
          <p:cNvSpPr>
            <a:spLocks noGrp="1"/>
          </p:cNvSpPr>
          <p:nvPr>
            <p:ph idx="1" hasCustomPrompt="1"/>
          </p:nvPr>
        </p:nvSpPr>
        <p:spPr>
          <a:xfrm>
            <a:off x="504000" y="1269000"/>
            <a:ext cx="8136000" cy="3510000"/>
          </a:xfrm>
        </p:spPr>
        <p:txBody>
          <a:bodyPr/>
          <a:lstStyle>
            <a:lvl1pPr>
              <a:defRPr/>
            </a:lvl1pPr>
            <a:lvl2pPr>
              <a:buClr>
                <a:srgbClr val="F24F00"/>
              </a:buClr>
              <a:defRPr/>
            </a:lvl2pPr>
            <a:lvl3pPr>
              <a:buClr>
                <a:srgbClr val="C8C8C8"/>
              </a:buClr>
              <a:defRPr/>
            </a:lvl3pPr>
          </a:lstStyle>
          <a:p>
            <a:pPr lvl="0"/>
            <a:r>
              <a:rPr lang="cs-CZ" dirty="0"/>
              <a:t>Po kliknutí můžete vložit text. </a:t>
            </a:r>
            <a:br>
              <a:rPr lang="cs-CZ" dirty="0"/>
            </a:br>
            <a:r>
              <a:rPr lang="cs-CZ" noProof="0" dirty="0"/>
              <a:t>Vzorovou</a:t>
            </a:r>
            <a:r>
              <a:rPr lang="en-US" dirty="0"/>
              <a:t> </a:t>
            </a:r>
            <a:r>
              <a:rPr lang="cs-CZ" noProof="0" dirty="0"/>
              <a:t>prezentaci si můžete otevřít ze složky „Moje šablony“. </a:t>
            </a:r>
            <a:br>
              <a:rPr lang="cs-CZ" noProof="0" dirty="0"/>
            </a:br>
            <a:r>
              <a:rPr lang="cs-CZ" noProof="0" dirty="0"/>
              <a:t>Vzhled stránky můžete přepnout pomocí volby „Rozložení“.</a:t>
            </a:r>
          </a:p>
          <a:p>
            <a:pPr lvl="1"/>
            <a:r>
              <a:rPr lang="cs-CZ" dirty="0"/>
              <a:t>odrážka první úrovně</a:t>
            </a:r>
            <a:endParaRPr lang="en-US" dirty="0"/>
          </a:p>
          <a:p>
            <a:pPr lvl="2"/>
            <a:r>
              <a:rPr lang="cs-CZ" dirty="0"/>
              <a:t>druhá úroveň</a:t>
            </a:r>
            <a:endParaRPr lang="en-US" dirty="0"/>
          </a:p>
          <a:p>
            <a:pPr lvl="3"/>
            <a:r>
              <a:rPr lang="cs-CZ" dirty="0"/>
              <a:t>třetí úroveň</a:t>
            </a:r>
            <a:endParaRPr lang="en-US" dirty="0"/>
          </a:p>
          <a:p>
            <a:pPr lvl="4"/>
            <a:r>
              <a:rPr lang="cs-CZ" dirty="0"/>
              <a:t>čtvrtá úroveň</a:t>
            </a:r>
          </a:p>
        </p:txBody>
      </p:sp>
      <p:sp>
        <p:nvSpPr>
          <p:cNvPr id="4" name="Slide Number Placeholder 3"/>
          <p:cNvSpPr>
            <a:spLocks noGrp="1"/>
          </p:cNvSpPr>
          <p:nvPr>
            <p:ph type="sldNum" sz="quarter" idx="10"/>
          </p:nvPr>
        </p:nvSpPr>
        <p:spPr/>
        <p:txBody>
          <a:bodyPr/>
          <a:lstStyle>
            <a:lvl1pPr>
              <a:defRPr/>
            </a:lvl1pPr>
          </a:lstStyle>
          <a:p>
            <a:fld id="{569EC6D3-E5AC-407E-ABD5-BD9CA53279C2}" type="slidenum">
              <a:rPr lang="cs-CZ"/>
              <a:pPr/>
              <a:t>‹#›</a:t>
            </a:fld>
            <a:endParaRPr lang="cs-CZ"/>
          </a:p>
        </p:txBody>
      </p:sp>
      <p:grpSp>
        <p:nvGrpSpPr>
          <p:cNvPr id="5" name="Skupina 4"/>
          <p:cNvGrpSpPr/>
          <p:nvPr userDrawn="1"/>
        </p:nvGrpSpPr>
        <p:grpSpPr>
          <a:xfrm>
            <a:off x="-41753" y="4155197"/>
            <a:ext cx="8718617" cy="574758"/>
            <a:chOff x="-2485077" y="5540262"/>
            <a:chExt cx="11142060" cy="766344"/>
          </a:xfrm>
          <a:solidFill>
            <a:schemeClr val="accent1"/>
          </a:solidFill>
        </p:grpSpPr>
        <p:sp>
          <p:nvSpPr>
            <p:cNvPr id="6" name="Freeform 6"/>
            <p:cNvSpPr>
              <a:spLocks noEditPoints="1"/>
            </p:cNvSpPr>
            <p:nvPr userDrawn="1"/>
          </p:nvSpPr>
          <p:spPr bwMode="auto">
            <a:xfrm>
              <a:off x="7211238" y="5540262"/>
              <a:ext cx="1445745" cy="766344"/>
            </a:xfrm>
            <a:custGeom>
              <a:avLst/>
              <a:gdLst>
                <a:gd name="T0" fmla="*/ 3414 w 3493"/>
                <a:gd name="T1" fmla="*/ 1229 h 1852"/>
                <a:gd name="T2" fmla="*/ 3471 w 3493"/>
                <a:gd name="T3" fmla="*/ 1264 h 1852"/>
                <a:gd name="T4" fmla="*/ 3493 w 3493"/>
                <a:gd name="T5" fmla="*/ 1328 h 1852"/>
                <a:gd name="T6" fmla="*/ 3471 w 3493"/>
                <a:gd name="T7" fmla="*/ 1390 h 1852"/>
                <a:gd name="T8" fmla="*/ 3414 w 3493"/>
                <a:gd name="T9" fmla="*/ 1425 h 1852"/>
                <a:gd name="T10" fmla="*/ 2837 w 3493"/>
                <a:gd name="T11" fmla="*/ 1227 h 1852"/>
                <a:gd name="T12" fmla="*/ 3414 w 3493"/>
                <a:gd name="T13" fmla="*/ 427 h 1852"/>
                <a:gd name="T14" fmla="*/ 3471 w 3493"/>
                <a:gd name="T15" fmla="*/ 462 h 1852"/>
                <a:gd name="T16" fmla="*/ 3493 w 3493"/>
                <a:gd name="T17" fmla="*/ 526 h 1852"/>
                <a:gd name="T18" fmla="*/ 3471 w 3493"/>
                <a:gd name="T19" fmla="*/ 588 h 1852"/>
                <a:gd name="T20" fmla="*/ 3414 w 3493"/>
                <a:gd name="T21" fmla="*/ 623 h 1852"/>
                <a:gd name="T22" fmla="*/ 2837 w 3493"/>
                <a:gd name="T23" fmla="*/ 425 h 1852"/>
                <a:gd name="T24" fmla="*/ 2748 w 3493"/>
                <a:gd name="T25" fmla="*/ 1852 h 1852"/>
                <a:gd name="T26" fmla="*/ 2474 w 3493"/>
                <a:gd name="T27" fmla="*/ 1744 h 1852"/>
                <a:gd name="T28" fmla="*/ 2447 w 3493"/>
                <a:gd name="T29" fmla="*/ 1688 h 1852"/>
                <a:gd name="T30" fmla="*/ 2385 w 3493"/>
                <a:gd name="T31" fmla="*/ 1655 h 1852"/>
                <a:gd name="T32" fmla="*/ 2261 w 3493"/>
                <a:gd name="T33" fmla="*/ 1635 h 1852"/>
                <a:gd name="T34" fmla="*/ 2087 w 3493"/>
                <a:gd name="T35" fmla="*/ 1612 h 1852"/>
                <a:gd name="T36" fmla="*/ 1909 w 3493"/>
                <a:gd name="T37" fmla="*/ 1587 h 1852"/>
                <a:gd name="T38" fmla="*/ 1761 w 3493"/>
                <a:gd name="T39" fmla="*/ 1568 h 1852"/>
                <a:gd name="T40" fmla="*/ 1622 w 3493"/>
                <a:gd name="T41" fmla="*/ 1543 h 1852"/>
                <a:gd name="T42" fmla="*/ 1525 w 3493"/>
                <a:gd name="T43" fmla="*/ 1506 h 1852"/>
                <a:gd name="T44" fmla="*/ 1455 w 3493"/>
                <a:gd name="T45" fmla="*/ 1454 h 1852"/>
                <a:gd name="T46" fmla="*/ 1391 w 3493"/>
                <a:gd name="T47" fmla="*/ 1382 h 1852"/>
                <a:gd name="T48" fmla="*/ 1348 w 3493"/>
                <a:gd name="T49" fmla="*/ 1312 h 1852"/>
                <a:gd name="T50" fmla="*/ 1302 w 3493"/>
                <a:gd name="T51" fmla="*/ 1228 h 1852"/>
                <a:gd name="T52" fmla="*/ 1249 w 3493"/>
                <a:gd name="T53" fmla="*/ 1144 h 1852"/>
                <a:gd name="T54" fmla="*/ 1184 w 3493"/>
                <a:gd name="T55" fmla="*/ 1073 h 1852"/>
                <a:gd name="T56" fmla="*/ 1101 w 3493"/>
                <a:gd name="T57" fmla="*/ 1028 h 1852"/>
                <a:gd name="T58" fmla="*/ 0 w 3493"/>
                <a:gd name="T59" fmla="*/ 1018 h 1852"/>
                <a:gd name="T60" fmla="*/ 1068 w 3493"/>
                <a:gd name="T61" fmla="*/ 832 h 1852"/>
                <a:gd name="T62" fmla="*/ 1159 w 3493"/>
                <a:gd name="T63" fmla="*/ 798 h 1852"/>
                <a:gd name="T64" fmla="*/ 1229 w 3493"/>
                <a:gd name="T65" fmla="*/ 734 h 1852"/>
                <a:gd name="T66" fmla="*/ 1285 w 3493"/>
                <a:gd name="T67" fmla="*/ 653 h 1852"/>
                <a:gd name="T68" fmla="*/ 1333 w 3493"/>
                <a:gd name="T69" fmla="*/ 568 h 1852"/>
                <a:gd name="T70" fmla="*/ 1376 w 3493"/>
                <a:gd name="T71" fmla="*/ 492 h 1852"/>
                <a:gd name="T72" fmla="*/ 1433 w 3493"/>
                <a:gd name="T73" fmla="*/ 421 h 1852"/>
                <a:gd name="T74" fmla="*/ 1500 w 3493"/>
                <a:gd name="T75" fmla="*/ 362 h 1852"/>
                <a:gd name="T76" fmla="*/ 1586 w 3493"/>
                <a:gd name="T77" fmla="*/ 321 h 1852"/>
                <a:gd name="T78" fmla="*/ 1708 w 3493"/>
                <a:gd name="T79" fmla="*/ 293 h 1852"/>
                <a:gd name="T80" fmla="*/ 1854 w 3493"/>
                <a:gd name="T81" fmla="*/ 272 h 1852"/>
                <a:gd name="T82" fmla="*/ 2027 w 3493"/>
                <a:gd name="T83" fmla="*/ 249 h 1852"/>
                <a:gd name="T84" fmla="*/ 2206 w 3493"/>
                <a:gd name="T85" fmla="*/ 225 h 1852"/>
                <a:gd name="T86" fmla="*/ 2355 w 3493"/>
                <a:gd name="T87" fmla="*/ 204 h 1852"/>
                <a:gd name="T88" fmla="*/ 2431 w 3493"/>
                <a:gd name="T89" fmla="*/ 178 h 1852"/>
                <a:gd name="T90" fmla="*/ 2468 w 3493"/>
                <a:gd name="T91" fmla="*/ 129 h 1852"/>
                <a:gd name="T92" fmla="*/ 2475 w 3493"/>
                <a:gd name="T93" fmla="*/ 0 h 1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93" h="1852">
                  <a:moveTo>
                    <a:pt x="2837" y="1227"/>
                  </a:moveTo>
                  <a:lnTo>
                    <a:pt x="3392" y="1227"/>
                  </a:lnTo>
                  <a:lnTo>
                    <a:pt x="3414" y="1229"/>
                  </a:lnTo>
                  <a:lnTo>
                    <a:pt x="3436" y="1236"/>
                  </a:lnTo>
                  <a:lnTo>
                    <a:pt x="3455" y="1248"/>
                  </a:lnTo>
                  <a:lnTo>
                    <a:pt x="3471" y="1264"/>
                  </a:lnTo>
                  <a:lnTo>
                    <a:pt x="3482" y="1283"/>
                  </a:lnTo>
                  <a:lnTo>
                    <a:pt x="3490" y="1304"/>
                  </a:lnTo>
                  <a:lnTo>
                    <a:pt x="3493" y="1328"/>
                  </a:lnTo>
                  <a:lnTo>
                    <a:pt x="3490" y="1350"/>
                  </a:lnTo>
                  <a:lnTo>
                    <a:pt x="3482" y="1371"/>
                  </a:lnTo>
                  <a:lnTo>
                    <a:pt x="3471" y="1390"/>
                  </a:lnTo>
                  <a:lnTo>
                    <a:pt x="3455" y="1406"/>
                  </a:lnTo>
                  <a:lnTo>
                    <a:pt x="3436" y="1418"/>
                  </a:lnTo>
                  <a:lnTo>
                    <a:pt x="3414" y="1425"/>
                  </a:lnTo>
                  <a:lnTo>
                    <a:pt x="3392" y="1428"/>
                  </a:lnTo>
                  <a:lnTo>
                    <a:pt x="2837" y="1428"/>
                  </a:lnTo>
                  <a:lnTo>
                    <a:pt x="2837" y="1227"/>
                  </a:lnTo>
                  <a:close/>
                  <a:moveTo>
                    <a:pt x="2837" y="425"/>
                  </a:moveTo>
                  <a:lnTo>
                    <a:pt x="3392" y="425"/>
                  </a:lnTo>
                  <a:lnTo>
                    <a:pt x="3414" y="427"/>
                  </a:lnTo>
                  <a:lnTo>
                    <a:pt x="3436" y="434"/>
                  </a:lnTo>
                  <a:lnTo>
                    <a:pt x="3455" y="446"/>
                  </a:lnTo>
                  <a:lnTo>
                    <a:pt x="3471" y="462"/>
                  </a:lnTo>
                  <a:lnTo>
                    <a:pt x="3482" y="481"/>
                  </a:lnTo>
                  <a:lnTo>
                    <a:pt x="3490" y="502"/>
                  </a:lnTo>
                  <a:lnTo>
                    <a:pt x="3493" y="526"/>
                  </a:lnTo>
                  <a:lnTo>
                    <a:pt x="3490" y="548"/>
                  </a:lnTo>
                  <a:lnTo>
                    <a:pt x="3482" y="569"/>
                  </a:lnTo>
                  <a:lnTo>
                    <a:pt x="3471" y="588"/>
                  </a:lnTo>
                  <a:lnTo>
                    <a:pt x="3455" y="604"/>
                  </a:lnTo>
                  <a:lnTo>
                    <a:pt x="3436" y="616"/>
                  </a:lnTo>
                  <a:lnTo>
                    <a:pt x="3414" y="623"/>
                  </a:lnTo>
                  <a:lnTo>
                    <a:pt x="3392" y="626"/>
                  </a:lnTo>
                  <a:lnTo>
                    <a:pt x="2837" y="626"/>
                  </a:lnTo>
                  <a:lnTo>
                    <a:pt x="2837" y="425"/>
                  </a:lnTo>
                  <a:close/>
                  <a:moveTo>
                    <a:pt x="2475" y="0"/>
                  </a:moveTo>
                  <a:lnTo>
                    <a:pt x="2748" y="0"/>
                  </a:lnTo>
                  <a:lnTo>
                    <a:pt x="2748" y="1852"/>
                  </a:lnTo>
                  <a:lnTo>
                    <a:pt x="2475" y="1852"/>
                  </a:lnTo>
                  <a:lnTo>
                    <a:pt x="2475" y="1768"/>
                  </a:lnTo>
                  <a:lnTo>
                    <a:pt x="2474" y="1744"/>
                  </a:lnTo>
                  <a:lnTo>
                    <a:pt x="2468" y="1723"/>
                  </a:lnTo>
                  <a:lnTo>
                    <a:pt x="2460" y="1705"/>
                  </a:lnTo>
                  <a:lnTo>
                    <a:pt x="2447" y="1688"/>
                  </a:lnTo>
                  <a:lnTo>
                    <a:pt x="2431" y="1674"/>
                  </a:lnTo>
                  <a:lnTo>
                    <a:pt x="2410" y="1663"/>
                  </a:lnTo>
                  <a:lnTo>
                    <a:pt x="2385" y="1655"/>
                  </a:lnTo>
                  <a:lnTo>
                    <a:pt x="2355" y="1649"/>
                  </a:lnTo>
                  <a:lnTo>
                    <a:pt x="2311" y="1642"/>
                  </a:lnTo>
                  <a:lnTo>
                    <a:pt x="2261" y="1635"/>
                  </a:lnTo>
                  <a:lnTo>
                    <a:pt x="2206" y="1627"/>
                  </a:lnTo>
                  <a:lnTo>
                    <a:pt x="2147" y="1620"/>
                  </a:lnTo>
                  <a:lnTo>
                    <a:pt x="2087" y="1612"/>
                  </a:lnTo>
                  <a:lnTo>
                    <a:pt x="2027" y="1603"/>
                  </a:lnTo>
                  <a:lnTo>
                    <a:pt x="1967" y="1596"/>
                  </a:lnTo>
                  <a:lnTo>
                    <a:pt x="1909" y="1587"/>
                  </a:lnTo>
                  <a:lnTo>
                    <a:pt x="1854" y="1581"/>
                  </a:lnTo>
                  <a:lnTo>
                    <a:pt x="1804" y="1573"/>
                  </a:lnTo>
                  <a:lnTo>
                    <a:pt x="1761" y="1568"/>
                  </a:lnTo>
                  <a:lnTo>
                    <a:pt x="1708" y="1561"/>
                  </a:lnTo>
                  <a:lnTo>
                    <a:pt x="1662" y="1552"/>
                  </a:lnTo>
                  <a:lnTo>
                    <a:pt x="1622" y="1543"/>
                  </a:lnTo>
                  <a:lnTo>
                    <a:pt x="1586" y="1532"/>
                  </a:lnTo>
                  <a:lnTo>
                    <a:pt x="1554" y="1519"/>
                  </a:lnTo>
                  <a:lnTo>
                    <a:pt x="1525" y="1506"/>
                  </a:lnTo>
                  <a:lnTo>
                    <a:pt x="1500" y="1491"/>
                  </a:lnTo>
                  <a:lnTo>
                    <a:pt x="1477" y="1473"/>
                  </a:lnTo>
                  <a:lnTo>
                    <a:pt x="1455" y="1454"/>
                  </a:lnTo>
                  <a:lnTo>
                    <a:pt x="1433" y="1432"/>
                  </a:lnTo>
                  <a:lnTo>
                    <a:pt x="1413" y="1408"/>
                  </a:lnTo>
                  <a:lnTo>
                    <a:pt x="1391" y="1382"/>
                  </a:lnTo>
                  <a:lnTo>
                    <a:pt x="1376" y="1360"/>
                  </a:lnTo>
                  <a:lnTo>
                    <a:pt x="1361" y="1337"/>
                  </a:lnTo>
                  <a:lnTo>
                    <a:pt x="1348" y="1312"/>
                  </a:lnTo>
                  <a:lnTo>
                    <a:pt x="1333" y="1284"/>
                  </a:lnTo>
                  <a:lnTo>
                    <a:pt x="1317" y="1257"/>
                  </a:lnTo>
                  <a:lnTo>
                    <a:pt x="1302" y="1228"/>
                  </a:lnTo>
                  <a:lnTo>
                    <a:pt x="1285" y="1199"/>
                  </a:lnTo>
                  <a:lnTo>
                    <a:pt x="1268" y="1172"/>
                  </a:lnTo>
                  <a:lnTo>
                    <a:pt x="1249" y="1144"/>
                  </a:lnTo>
                  <a:lnTo>
                    <a:pt x="1229" y="1119"/>
                  </a:lnTo>
                  <a:lnTo>
                    <a:pt x="1208" y="1095"/>
                  </a:lnTo>
                  <a:lnTo>
                    <a:pt x="1184" y="1073"/>
                  </a:lnTo>
                  <a:lnTo>
                    <a:pt x="1159" y="1054"/>
                  </a:lnTo>
                  <a:lnTo>
                    <a:pt x="1131" y="1039"/>
                  </a:lnTo>
                  <a:lnTo>
                    <a:pt x="1101" y="1028"/>
                  </a:lnTo>
                  <a:lnTo>
                    <a:pt x="1068" y="1020"/>
                  </a:lnTo>
                  <a:lnTo>
                    <a:pt x="1032" y="1018"/>
                  </a:lnTo>
                  <a:lnTo>
                    <a:pt x="0" y="1018"/>
                  </a:lnTo>
                  <a:lnTo>
                    <a:pt x="0" y="835"/>
                  </a:lnTo>
                  <a:lnTo>
                    <a:pt x="1032" y="835"/>
                  </a:lnTo>
                  <a:lnTo>
                    <a:pt x="1068" y="832"/>
                  </a:lnTo>
                  <a:lnTo>
                    <a:pt x="1101" y="824"/>
                  </a:lnTo>
                  <a:lnTo>
                    <a:pt x="1131" y="813"/>
                  </a:lnTo>
                  <a:lnTo>
                    <a:pt x="1159" y="798"/>
                  </a:lnTo>
                  <a:lnTo>
                    <a:pt x="1184" y="779"/>
                  </a:lnTo>
                  <a:lnTo>
                    <a:pt x="1208" y="758"/>
                  </a:lnTo>
                  <a:lnTo>
                    <a:pt x="1229" y="734"/>
                  </a:lnTo>
                  <a:lnTo>
                    <a:pt x="1249" y="708"/>
                  </a:lnTo>
                  <a:lnTo>
                    <a:pt x="1268" y="681"/>
                  </a:lnTo>
                  <a:lnTo>
                    <a:pt x="1285" y="653"/>
                  </a:lnTo>
                  <a:lnTo>
                    <a:pt x="1302" y="624"/>
                  </a:lnTo>
                  <a:lnTo>
                    <a:pt x="1317" y="596"/>
                  </a:lnTo>
                  <a:lnTo>
                    <a:pt x="1333" y="568"/>
                  </a:lnTo>
                  <a:lnTo>
                    <a:pt x="1348" y="541"/>
                  </a:lnTo>
                  <a:lnTo>
                    <a:pt x="1361" y="516"/>
                  </a:lnTo>
                  <a:lnTo>
                    <a:pt x="1376" y="492"/>
                  </a:lnTo>
                  <a:lnTo>
                    <a:pt x="1391" y="471"/>
                  </a:lnTo>
                  <a:lnTo>
                    <a:pt x="1413" y="444"/>
                  </a:lnTo>
                  <a:lnTo>
                    <a:pt x="1433" y="421"/>
                  </a:lnTo>
                  <a:lnTo>
                    <a:pt x="1455" y="398"/>
                  </a:lnTo>
                  <a:lnTo>
                    <a:pt x="1477" y="379"/>
                  </a:lnTo>
                  <a:lnTo>
                    <a:pt x="1500" y="362"/>
                  </a:lnTo>
                  <a:lnTo>
                    <a:pt x="1525" y="347"/>
                  </a:lnTo>
                  <a:lnTo>
                    <a:pt x="1554" y="333"/>
                  </a:lnTo>
                  <a:lnTo>
                    <a:pt x="1586" y="321"/>
                  </a:lnTo>
                  <a:lnTo>
                    <a:pt x="1622" y="311"/>
                  </a:lnTo>
                  <a:lnTo>
                    <a:pt x="1662" y="301"/>
                  </a:lnTo>
                  <a:lnTo>
                    <a:pt x="1708" y="293"/>
                  </a:lnTo>
                  <a:lnTo>
                    <a:pt x="1761" y="285"/>
                  </a:lnTo>
                  <a:lnTo>
                    <a:pt x="1804" y="279"/>
                  </a:lnTo>
                  <a:lnTo>
                    <a:pt x="1854" y="272"/>
                  </a:lnTo>
                  <a:lnTo>
                    <a:pt x="1909" y="265"/>
                  </a:lnTo>
                  <a:lnTo>
                    <a:pt x="1967" y="258"/>
                  </a:lnTo>
                  <a:lnTo>
                    <a:pt x="2027" y="249"/>
                  </a:lnTo>
                  <a:lnTo>
                    <a:pt x="2087" y="241"/>
                  </a:lnTo>
                  <a:lnTo>
                    <a:pt x="2147" y="233"/>
                  </a:lnTo>
                  <a:lnTo>
                    <a:pt x="2206" y="225"/>
                  </a:lnTo>
                  <a:lnTo>
                    <a:pt x="2261" y="217"/>
                  </a:lnTo>
                  <a:lnTo>
                    <a:pt x="2311" y="210"/>
                  </a:lnTo>
                  <a:lnTo>
                    <a:pt x="2355" y="204"/>
                  </a:lnTo>
                  <a:lnTo>
                    <a:pt x="2385" y="198"/>
                  </a:lnTo>
                  <a:lnTo>
                    <a:pt x="2410" y="190"/>
                  </a:lnTo>
                  <a:lnTo>
                    <a:pt x="2431" y="178"/>
                  </a:lnTo>
                  <a:lnTo>
                    <a:pt x="2447" y="164"/>
                  </a:lnTo>
                  <a:lnTo>
                    <a:pt x="2460" y="148"/>
                  </a:lnTo>
                  <a:lnTo>
                    <a:pt x="2468" y="129"/>
                  </a:lnTo>
                  <a:lnTo>
                    <a:pt x="2474" y="108"/>
                  </a:lnTo>
                  <a:lnTo>
                    <a:pt x="2475" y="85"/>
                  </a:lnTo>
                  <a:lnTo>
                    <a:pt x="2475" y="0"/>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cs-CZ"/>
            </a:p>
          </p:txBody>
        </p:sp>
        <p:sp>
          <p:nvSpPr>
            <p:cNvPr id="7" name="Obdélník 6"/>
            <p:cNvSpPr/>
            <p:nvPr userDrawn="1"/>
          </p:nvSpPr>
          <p:spPr bwMode="auto">
            <a:xfrm>
              <a:off x="-2485077" y="5885445"/>
              <a:ext cx="10264013" cy="78624"/>
            </a:xfrm>
            <a:prstGeom prst="rect">
              <a:avLst/>
            </a:prstGeom>
            <a:grp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a:ln>
                  <a:noFill/>
                </a:ln>
                <a:solidFill>
                  <a:schemeClr val="tx1"/>
                </a:solidFill>
                <a:effectLst/>
                <a:latin typeface="Arial" pitchFamily="34" charset="0"/>
              </a:endParaRPr>
            </a:p>
          </p:txBody>
        </p:sp>
      </p:grpSp>
      <p:sp>
        <p:nvSpPr>
          <p:cNvPr id="9" name="DocumentMarking.CMark">
            <a:extLst>
              <a:ext uri="{FF2B5EF4-FFF2-40B4-BE49-F238E27FC236}">
                <a16:creationId xmlns:a16="http://schemas.microsoft.com/office/drawing/2014/main" id="{8662FEAF-272D-4499-9CCE-2CF7A53E8500}"/>
              </a:ext>
            </a:extLst>
          </p:cNvPr>
          <p:cNvSpPr txBox="1"/>
          <p:nvPr userDrawn="1"/>
        </p:nvSpPr>
        <p:spPr>
          <a:xfrm>
            <a:off x="4394200" y="4732020"/>
            <a:ext cx="355600" cy="411480"/>
          </a:xfrm>
          <a:prstGeom prst="rect">
            <a:avLst/>
          </a:prstGeom>
          <a:noFill/>
        </p:spPr>
        <p:txBody>
          <a:bodyPr vert="horz" lIns="0" tIns="0" rIns="0" bIns="0" rtlCol="0">
            <a:spAutoFit/>
          </a:bodyPr>
          <a:lstStyle/>
          <a:p>
            <a:pPr algn="ctr" rtl="0" eaLnBrk="0" fontAlgn="base" hangingPunct="0">
              <a:spcBef>
                <a:spcPct val="50000"/>
              </a:spcBef>
              <a:spcAft>
                <a:spcPct val="0"/>
              </a:spcAft>
              <a:buClr>
                <a:schemeClr val="accent2"/>
              </a:buClr>
              <a:buFontTx/>
              <a:buNone/>
              <a:tabLst>
                <a:tab pos="1080000" algn="l"/>
              </a:tabLst>
            </a:pPr>
            <a:r>
              <a:rPr lang="cs-CZ" sz="900" i="1">
                <a:solidFill>
                  <a:srgbClr val="000000"/>
                </a:solidFill>
                <a:latin typeface="Arial" panose="020B0604020202020204" pitchFamily="34" charset="0"/>
              </a:rPr>
              <a:t>Interní</a:t>
            </a:r>
          </a:p>
          <a:p>
            <a:pPr algn="ctr" rtl="0" eaLnBrk="0" fontAlgn="base" hangingPunct="0">
              <a:spcBef>
                <a:spcPct val="50000"/>
              </a:spcBef>
              <a:spcAft>
                <a:spcPct val="0"/>
              </a:spcAft>
              <a:buClr>
                <a:schemeClr val="accent2"/>
              </a:buClr>
              <a:buFontTx/>
              <a:buNone/>
              <a:tabLst>
                <a:tab pos="1080000" algn="l"/>
              </a:tabLst>
            </a:pPr>
            <a:endParaRPr lang="cs-CZ" sz="600" i="0">
              <a:solidFill>
                <a:srgbClr val="000000"/>
              </a:solidFill>
              <a:latin typeface="Arial" panose="020B0604020202020204" pitchFamily="34" charset="0"/>
            </a:endParaRPr>
          </a:p>
          <a:p>
            <a:pPr algn="ctr" rtl="0" eaLnBrk="0" fontAlgn="base" hangingPunct="0">
              <a:spcBef>
                <a:spcPct val="50000"/>
              </a:spcBef>
              <a:spcAft>
                <a:spcPct val="0"/>
              </a:spcAft>
              <a:buClr>
                <a:schemeClr val="accent2"/>
              </a:buClr>
              <a:buFontTx/>
              <a:buNone/>
              <a:tabLst>
                <a:tab pos="1080000" algn="l"/>
              </a:tabLst>
            </a:pPr>
            <a:r>
              <a:rPr lang="cs-CZ" sz="600" i="0">
                <a:solidFill>
                  <a:srgbClr val="000000"/>
                </a:solidFill>
                <a:latin typeface="Arial" panose="020B0604020202020204" pitchFamily="34" charset="0"/>
              </a:rPr>
              <a:t> </a:t>
            </a:r>
          </a:p>
        </p:txBody>
      </p:sp>
    </p:spTree>
    <p:extLst>
      <p:ext uri="{BB962C8B-B14F-4D97-AF65-F5344CB8AC3E}">
        <p14:creationId xmlns:p14="http://schemas.microsoft.com/office/powerpoint/2010/main" val="1651850849"/>
      </p:ext>
    </p:extLst>
  </p:cSld>
  <p:clrMapOvr>
    <a:masterClrMapping/>
  </p:clrMapOvr>
  <p:extLst>
    <p:ext uri="{DCECCB84-F9BA-43D5-87BE-67443E8EF086}">
      <p15:sldGuideLst xmlns:p15="http://schemas.microsoft.com/office/powerpoint/2012/main">
        <p15:guide id="1" orient="horz" pos="527" userDrawn="1">
          <p15:clr>
            <a:srgbClr val="FBAE40"/>
          </p15:clr>
        </p15:guide>
        <p15:guide id="2" pos="28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obsah_ply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1" y="221073"/>
            <a:ext cx="6876000" cy="423193"/>
          </a:xfrm>
        </p:spPr>
        <p:txBody>
          <a:bodyPr/>
          <a:lstStyle>
            <a:lvl1pPr>
              <a:defRPr>
                <a:solidFill>
                  <a:srgbClr val="F24F00"/>
                </a:solidFill>
              </a:defRPr>
            </a:lvl1pPr>
          </a:lstStyle>
          <a:p>
            <a:r>
              <a:rPr lang="cs-CZ" dirty="0"/>
              <a:t>KLIKNUTÍM VLOŽÍTE </a:t>
            </a:r>
            <a:r>
              <a:rPr lang="cs-CZ"/>
              <a:t>NADPIS SNÍMKU</a:t>
            </a:r>
            <a:endParaRPr lang="cs-CZ" dirty="0"/>
          </a:p>
        </p:txBody>
      </p:sp>
      <p:sp>
        <p:nvSpPr>
          <p:cNvPr id="3" name="Content Placeholder 2"/>
          <p:cNvSpPr>
            <a:spLocks noGrp="1"/>
          </p:cNvSpPr>
          <p:nvPr>
            <p:ph idx="1" hasCustomPrompt="1"/>
          </p:nvPr>
        </p:nvSpPr>
        <p:spPr>
          <a:xfrm>
            <a:off x="504000" y="1269000"/>
            <a:ext cx="8136000" cy="3510000"/>
          </a:xfrm>
        </p:spPr>
        <p:txBody>
          <a:bodyPr/>
          <a:lstStyle>
            <a:lvl1pPr>
              <a:defRPr/>
            </a:lvl1pPr>
            <a:lvl2pPr>
              <a:buClr>
                <a:srgbClr val="F24F00"/>
              </a:buClr>
              <a:defRPr/>
            </a:lvl2pPr>
            <a:lvl3pPr>
              <a:buClr>
                <a:srgbClr val="C8C8C8"/>
              </a:buClr>
              <a:defRPr/>
            </a:lvl3pPr>
          </a:lstStyle>
          <a:p>
            <a:pPr lvl="0"/>
            <a:r>
              <a:rPr lang="cs-CZ" dirty="0"/>
              <a:t>Po kliknutí můžete vložit text. </a:t>
            </a:r>
            <a:br>
              <a:rPr lang="cs-CZ" dirty="0"/>
            </a:br>
            <a:r>
              <a:rPr lang="cs-CZ" noProof="0" dirty="0"/>
              <a:t>Vzorovou</a:t>
            </a:r>
            <a:r>
              <a:rPr lang="en-US" dirty="0"/>
              <a:t> </a:t>
            </a:r>
            <a:r>
              <a:rPr lang="cs-CZ" noProof="0" dirty="0"/>
              <a:t>prezentaci si můžete otevřít ze složky „Moje šablony“. </a:t>
            </a:r>
            <a:br>
              <a:rPr lang="cs-CZ" noProof="0" dirty="0"/>
            </a:br>
            <a:r>
              <a:rPr lang="cs-CZ" noProof="0" dirty="0"/>
              <a:t>Vzhled stránky můžete přepnout pomocí volby „Rozložení“.</a:t>
            </a:r>
          </a:p>
          <a:p>
            <a:pPr lvl="1"/>
            <a:r>
              <a:rPr lang="cs-CZ" dirty="0"/>
              <a:t>odrážka první úrovně</a:t>
            </a:r>
            <a:endParaRPr lang="en-US" dirty="0"/>
          </a:p>
          <a:p>
            <a:pPr lvl="2"/>
            <a:r>
              <a:rPr lang="cs-CZ" dirty="0"/>
              <a:t>druhá úroveň</a:t>
            </a:r>
            <a:endParaRPr lang="en-US" dirty="0"/>
          </a:p>
          <a:p>
            <a:pPr lvl="3"/>
            <a:r>
              <a:rPr lang="cs-CZ" dirty="0"/>
              <a:t>třetí úroveň</a:t>
            </a:r>
            <a:endParaRPr lang="en-US" dirty="0"/>
          </a:p>
          <a:p>
            <a:pPr lvl="4"/>
            <a:r>
              <a:rPr lang="cs-CZ" dirty="0"/>
              <a:t>čtvrtá úroveň</a:t>
            </a:r>
          </a:p>
        </p:txBody>
      </p:sp>
      <p:sp>
        <p:nvSpPr>
          <p:cNvPr id="4" name="Slide Number Placeholder 3"/>
          <p:cNvSpPr>
            <a:spLocks noGrp="1"/>
          </p:cNvSpPr>
          <p:nvPr>
            <p:ph type="sldNum" sz="quarter" idx="10"/>
          </p:nvPr>
        </p:nvSpPr>
        <p:spPr/>
        <p:txBody>
          <a:bodyPr/>
          <a:lstStyle>
            <a:lvl1pPr>
              <a:defRPr/>
            </a:lvl1pPr>
          </a:lstStyle>
          <a:p>
            <a:fld id="{569EC6D3-E5AC-407E-ABD5-BD9CA53279C2}" type="slidenum">
              <a:rPr lang="cs-CZ"/>
              <a:pPr/>
              <a:t>‹#›</a:t>
            </a:fld>
            <a:endParaRPr lang="cs-CZ"/>
          </a:p>
        </p:txBody>
      </p:sp>
      <p:sp>
        <p:nvSpPr>
          <p:cNvPr id="5" name="Freeform 6"/>
          <p:cNvSpPr>
            <a:spLocks/>
          </p:cNvSpPr>
          <p:nvPr userDrawn="1"/>
        </p:nvSpPr>
        <p:spPr bwMode="auto">
          <a:xfrm>
            <a:off x="8066762" y="3478482"/>
            <a:ext cx="573590" cy="1266383"/>
          </a:xfrm>
          <a:custGeom>
            <a:avLst/>
            <a:gdLst>
              <a:gd name="T0" fmla="*/ 894 w 1772"/>
              <a:gd name="T1" fmla="*/ 11 h 4152"/>
              <a:gd name="T2" fmla="*/ 928 w 1772"/>
              <a:gd name="T3" fmla="*/ 70 h 4152"/>
              <a:gd name="T4" fmla="*/ 987 w 1772"/>
              <a:gd name="T5" fmla="*/ 175 h 4152"/>
              <a:gd name="T6" fmla="*/ 1066 w 1772"/>
              <a:gd name="T7" fmla="*/ 319 h 4152"/>
              <a:gd name="T8" fmla="*/ 1158 w 1772"/>
              <a:gd name="T9" fmla="*/ 499 h 4152"/>
              <a:gd name="T10" fmla="*/ 1259 w 1772"/>
              <a:gd name="T11" fmla="*/ 709 h 4152"/>
              <a:gd name="T12" fmla="*/ 1364 w 1772"/>
              <a:gd name="T13" fmla="*/ 945 h 4152"/>
              <a:gd name="T14" fmla="*/ 1467 w 1772"/>
              <a:gd name="T15" fmla="*/ 1200 h 4152"/>
              <a:gd name="T16" fmla="*/ 1563 w 1772"/>
              <a:gd name="T17" fmla="*/ 1471 h 4152"/>
              <a:gd name="T18" fmla="*/ 1646 w 1772"/>
              <a:gd name="T19" fmla="*/ 1752 h 4152"/>
              <a:gd name="T20" fmla="*/ 1713 w 1772"/>
              <a:gd name="T21" fmla="*/ 2039 h 4152"/>
              <a:gd name="T22" fmla="*/ 1757 w 1772"/>
              <a:gd name="T23" fmla="*/ 2325 h 4152"/>
              <a:gd name="T24" fmla="*/ 1772 w 1772"/>
              <a:gd name="T25" fmla="*/ 2608 h 4152"/>
              <a:gd name="T26" fmla="*/ 1756 w 1772"/>
              <a:gd name="T27" fmla="*/ 2992 h 4152"/>
              <a:gd name="T28" fmla="*/ 1710 w 1772"/>
              <a:gd name="T29" fmla="*/ 3319 h 4152"/>
              <a:gd name="T30" fmla="*/ 1638 w 1772"/>
              <a:gd name="T31" fmla="*/ 3594 h 4152"/>
              <a:gd name="T32" fmla="*/ 1543 w 1772"/>
              <a:gd name="T33" fmla="*/ 3817 h 4152"/>
              <a:gd name="T34" fmla="*/ 1425 w 1772"/>
              <a:gd name="T35" fmla="*/ 3991 h 4152"/>
              <a:gd name="T36" fmla="*/ 1291 w 1772"/>
              <a:gd name="T37" fmla="*/ 4119 h 4152"/>
              <a:gd name="T38" fmla="*/ 1311 w 1772"/>
              <a:gd name="T39" fmla="*/ 3981 h 4152"/>
              <a:gd name="T40" fmla="*/ 1388 w 1772"/>
              <a:gd name="T41" fmla="*/ 3695 h 4152"/>
              <a:gd name="T42" fmla="*/ 1418 w 1772"/>
              <a:gd name="T43" fmla="*/ 3384 h 4152"/>
              <a:gd name="T44" fmla="*/ 1398 w 1772"/>
              <a:gd name="T45" fmla="*/ 3133 h 4152"/>
              <a:gd name="T46" fmla="*/ 1346 w 1772"/>
              <a:gd name="T47" fmla="*/ 2897 h 4152"/>
              <a:gd name="T48" fmla="*/ 1270 w 1772"/>
              <a:gd name="T49" fmla="*/ 2681 h 4152"/>
              <a:gd name="T50" fmla="*/ 1182 w 1772"/>
              <a:gd name="T51" fmla="*/ 2489 h 4152"/>
              <a:gd name="T52" fmla="*/ 1091 w 1772"/>
              <a:gd name="T53" fmla="*/ 2325 h 4152"/>
              <a:gd name="T54" fmla="*/ 1006 w 1772"/>
              <a:gd name="T55" fmla="*/ 2194 h 4152"/>
              <a:gd name="T56" fmla="*/ 938 w 1772"/>
              <a:gd name="T57" fmla="*/ 2101 h 4152"/>
              <a:gd name="T58" fmla="*/ 895 w 1772"/>
              <a:gd name="T59" fmla="*/ 2048 h 4152"/>
              <a:gd name="T60" fmla="*/ 883 w 1772"/>
              <a:gd name="T61" fmla="*/ 2039 h 4152"/>
              <a:gd name="T62" fmla="*/ 852 w 1772"/>
              <a:gd name="T63" fmla="*/ 2078 h 4152"/>
              <a:gd name="T64" fmla="*/ 791 w 1772"/>
              <a:gd name="T65" fmla="*/ 2159 h 4152"/>
              <a:gd name="T66" fmla="*/ 711 w 1772"/>
              <a:gd name="T67" fmla="*/ 2279 h 4152"/>
              <a:gd name="T68" fmla="*/ 620 w 1772"/>
              <a:gd name="T69" fmla="*/ 2431 h 4152"/>
              <a:gd name="T70" fmla="*/ 529 w 1772"/>
              <a:gd name="T71" fmla="*/ 2614 h 4152"/>
              <a:gd name="T72" fmla="*/ 449 w 1772"/>
              <a:gd name="T73" fmla="*/ 2823 h 4152"/>
              <a:gd name="T74" fmla="*/ 388 w 1772"/>
              <a:gd name="T75" fmla="*/ 3052 h 4152"/>
              <a:gd name="T76" fmla="*/ 357 w 1772"/>
              <a:gd name="T77" fmla="*/ 3298 h 4152"/>
              <a:gd name="T78" fmla="*/ 368 w 1772"/>
              <a:gd name="T79" fmla="*/ 3594 h 4152"/>
              <a:gd name="T80" fmla="*/ 432 w 1772"/>
              <a:gd name="T81" fmla="*/ 3889 h 4152"/>
              <a:gd name="T82" fmla="*/ 529 w 1772"/>
              <a:gd name="T83" fmla="*/ 4152 h 4152"/>
              <a:gd name="T84" fmla="*/ 389 w 1772"/>
              <a:gd name="T85" fmla="*/ 4039 h 4152"/>
              <a:gd name="T86" fmla="*/ 266 w 1772"/>
              <a:gd name="T87" fmla="*/ 3880 h 4152"/>
              <a:gd name="T88" fmla="*/ 163 w 1772"/>
              <a:gd name="T89" fmla="*/ 3673 h 4152"/>
              <a:gd name="T90" fmla="*/ 82 w 1772"/>
              <a:gd name="T91" fmla="*/ 3416 h 4152"/>
              <a:gd name="T92" fmla="*/ 28 w 1772"/>
              <a:gd name="T93" fmla="*/ 3106 h 4152"/>
              <a:gd name="T94" fmla="*/ 1 w 1772"/>
              <a:gd name="T95" fmla="*/ 2742 h 4152"/>
              <a:gd name="T96" fmla="*/ 6 w 1772"/>
              <a:gd name="T97" fmla="*/ 2421 h 4152"/>
              <a:gd name="T98" fmla="*/ 42 w 1772"/>
              <a:gd name="T99" fmla="*/ 2135 h 4152"/>
              <a:gd name="T100" fmla="*/ 101 w 1772"/>
              <a:gd name="T101" fmla="*/ 1848 h 4152"/>
              <a:gd name="T102" fmla="*/ 179 w 1772"/>
              <a:gd name="T103" fmla="*/ 1564 h 4152"/>
              <a:gd name="T104" fmla="*/ 272 w 1772"/>
              <a:gd name="T105" fmla="*/ 1289 h 4152"/>
              <a:gd name="T106" fmla="*/ 373 w 1772"/>
              <a:gd name="T107" fmla="*/ 1028 h 4152"/>
              <a:gd name="T108" fmla="*/ 478 w 1772"/>
              <a:gd name="T109" fmla="*/ 785 h 4152"/>
              <a:gd name="T110" fmla="*/ 581 w 1772"/>
              <a:gd name="T111" fmla="*/ 565 h 4152"/>
              <a:gd name="T112" fmla="*/ 677 w 1772"/>
              <a:gd name="T113" fmla="*/ 375 h 4152"/>
              <a:gd name="T114" fmla="*/ 760 w 1772"/>
              <a:gd name="T115" fmla="*/ 219 h 4152"/>
              <a:gd name="T116" fmla="*/ 827 w 1772"/>
              <a:gd name="T117" fmla="*/ 101 h 4152"/>
              <a:gd name="T118" fmla="*/ 870 w 1772"/>
              <a:gd name="T119" fmla="*/ 26 h 4152"/>
              <a:gd name="T120" fmla="*/ 885 w 1772"/>
              <a:gd name="T121" fmla="*/ 0 h 4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2" h="4152">
                <a:moveTo>
                  <a:pt x="885" y="0"/>
                </a:moveTo>
                <a:lnTo>
                  <a:pt x="887" y="2"/>
                </a:lnTo>
                <a:lnTo>
                  <a:pt x="894" y="11"/>
                </a:lnTo>
                <a:lnTo>
                  <a:pt x="901" y="26"/>
                </a:lnTo>
                <a:lnTo>
                  <a:pt x="914" y="45"/>
                </a:lnTo>
                <a:lnTo>
                  <a:pt x="928" y="70"/>
                </a:lnTo>
                <a:lnTo>
                  <a:pt x="945" y="101"/>
                </a:lnTo>
                <a:lnTo>
                  <a:pt x="965" y="135"/>
                </a:lnTo>
                <a:lnTo>
                  <a:pt x="987" y="175"/>
                </a:lnTo>
                <a:lnTo>
                  <a:pt x="1012" y="219"/>
                </a:lnTo>
                <a:lnTo>
                  <a:pt x="1037" y="267"/>
                </a:lnTo>
                <a:lnTo>
                  <a:pt x="1066" y="319"/>
                </a:lnTo>
                <a:lnTo>
                  <a:pt x="1095" y="375"/>
                </a:lnTo>
                <a:lnTo>
                  <a:pt x="1127" y="436"/>
                </a:lnTo>
                <a:lnTo>
                  <a:pt x="1158" y="499"/>
                </a:lnTo>
                <a:lnTo>
                  <a:pt x="1191" y="565"/>
                </a:lnTo>
                <a:lnTo>
                  <a:pt x="1225" y="636"/>
                </a:lnTo>
                <a:lnTo>
                  <a:pt x="1259" y="709"/>
                </a:lnTo>
                <a:lnTo>
                  <a:pt x="1294" y="785"/>
                </a:lnTo>
                <a:lnTo>
                  <a:pt x="1328" y="864"/>
                </a:lnTo>
                <a:lnTo>
                  <a:pt x="1364" y="945"/>
                </a:lnTo>
                <a:lnTo>
                  <a:pt x="1399" y="1028"/>
                </a:lnTo>
                <a:lnTo>
                  <a:pt x="1433" y="1113"/>
                </a:lnTo>
                <a:lnTo>
                  <a:pt x="1467" y="1200"/>
                </a:lnTo>
                <a:lnTo>
                  <a:pt x="1500" y="1289"/>
                </a:lnTo>
                <a:lnTo>
                  <a:pt x="1531" y="1379"/>
                </a:lnTo>
                <a:lnTo>
                  <a:pt x="1563" y="1471"/>
                </a:lnTo>
                <a:lnTo>
                  <a:pt x="1592" y="1564"/>
                </a:lnTo>
                <a:lnTo>
                  <a:pt x="1621" y="1658"/>
                </a:lnTo>
                <a:lnTo>
                  <a:pt x="1646" y="1752"/>
                </a:lnTo>
                <a:lnTo>
                  <a:pt x="1671" y="1848"/>
                </a:lnTo>
                <a:lnTo>
                  <a:pt x="1693" y="1944"/>
                </a:lnTo>
                <a:lnTo>
                  <a:pt x="1713" y="2039"/>
                </a:lnTo>
                <a:lnTo>
                  <a:pt x="1730" y="2135"/>
                </a:lnTo>
                <a:lnTo>
                  <a:pt x="1744" y="2231"/>
                </a:lnTo>
                <a:lnTo>
                  <a:pt x="1757" y="2325"/>
                </a:lnTo>
                <a:lnTo>
                  <a:pt x="1764" y="2421"/>
                </a:lnTo>
                <a:lnTo>
                  <a:pt x="1771" y="2514"/>
                </a:lnTo>
                <a:lnTo>
                  <a:pt x="1772" y="2608"/>
                </a:lnTo>
                <a:lnTo>
                  <a:pt x="1771" y="2742"/>
                </a:lnTo>
                <a:lnTo>
                  <a:pt x="1764" y="2870"/>
                </a:lnTo>
                <a:lnTo>
                  <a:pt x="1756" y="2992"/>
                </a:lnTo>
                <a:lnTo>
                  <a:pt x="1744" y="3106"/>
                </a:lnTo>
                <a:lnTo>
                  <a:pt x="1729" y="3216"/>
                </a:lnTo>
                <a:lnTo>
                  <a:pt x="1710" y="3319"/>
                </a:lnTo>
                <a:lnTo>
                  <a:pt x="1689" y="3416"/>
                </a:lnTo>
                <a:lnTo>
                  <a:pt x="1665" y="3508"/>
                </a:lnTo>
                <a:lnTo>
                  <a:pt x="1638" y="3594"/>
                </a:lnTo>
                <a:lnTo>
                  <a:pt x="1609" y="3673"/>
                </a:lnTo>
                <a:lnTo>
                  <a:pt x="1577" y="3748"/>
                </a:lnTo>
                <a:lnTo>
                  <a:pt x="1543" y="3817"/>
                </a:lnTo>
                <a:lnTo>
                  <a:pt x="1505" y="3880"/>
                </a:lnTo>
                <a:lnTo>
                  <a:pt x="1467" y="3939"/>
                </a:lnTo>
                <a:lnTo>
                  <a:pt x="1425" y="3991"/>
                </a:lnTo>
                <a:lnTo>
                  <a:pt x="1383" y="4039"/>
                </a:lnTo>
                <a:lnTo>
                  <a:pt x="1337" y="4081"/>
                </a:lnTo>
                <a:lnTo>
                  <a:pt x="1291" y="4119"/>
                </a:lnTo>
                <a:lnTo>
                  <a:pt x="1241" y="4152"/>
                </a:lnTo>
                <a:lnTo>
                  <a:pt x="1277" y="4068"/>
                </a:lnTo>
                <a:lnTo>
                  <a:pt x="1311" y="3981"/>
                </a:lnTo>
                <a:lnTo>
                  <a:pt x="1340" y="3889"/>
                </a:lnTo>
                <a:lnTo>
                  <a:pt x="1366" y="3793"/>
                </a:lnTo>
                <a:lnTo>
                  <a:pt x="1388" y="3695"/>
                </a:lnTo>
                <a:lnTo>
                  <a:pt x="1404" y="3594"/>
                </a:lnTo>
                <a:lnTo>
                  <a:pt x="1414" y="3489"/>
                </a:lnTo>
                <a:lnTo>
                  <a:pt x="1418" y="3384"/>
                </a:lnTo>
                <a:lnTo>
                  <a:pt x="1415" y="3298"/>
                </a:lnTo>
                <a:lnTo>
                  <a:pt x="1409" y="3215"/>
                </a:lnTo>
                <a:lnTo>
                  <a:pt x="1398" y="3133"/>
                </a:lnTo>
                <a:lnTo>
                  <a:pt x="1384" y="3052"/>
                </a:lnTo>
                <a:lnTo>
                  <a:pt x="1366" y="2973"/>
                </a:lnTo>
                <a:lnTo>
                  <a:pt x="1346" y="2897"/>
                </a:lnTo>
                <a:lnTo>
                  <a:pt x="1323" y="2823"/>
                </a:lnTo>
                <a:lnTo>
                  <a:pt x="1298" y="2750"/>
                </a:lnTo>
                <a:lnTo>
                  <a:pt x="1270" y="2681"/>
                </a:lnTo>
                <a:lnTo>
                  <a:pt x="1243" y="2614"/>
                </a:lnTo>
                <a:lnTo>
                  <a:pt x="1212" y="2551"/>
                </a:lnTo>
                <a:lnTo>
                  <a:pt x="1182" y="2489"/>
                </a:lnTo>
                <a:lnTo>
                  <a:pt x="1152" y="2431"/>
                </a:lnTo>
                <a:lnTo>
                  <a:pt x="1122" y="2377"/>
                </a:lnTo>
                <a:lnTo>
                  <a:pt x="1091" y="2325"/>
                </a:lnTo>
                <a:lnTo>
                  <a:pt x="1061" y="2279"/>
                </a:lnTo>
                <a:lnTo>
                  <a:pt x="1033" y="2235"/>
                </a:lnTo>
                <a:lnTo>
                  <a:pt x="1006" y="2194"/>
                </a:lnTo>
                <a:lnTo>
                  <a:pt x="981" y="2159"/>
                </a:lnTo>
                <a:lnTo>
                  <a:pt x="958" y="2128"/>
                </a:lnTo>
                <a:lnTo>
                  <a:pt x="938" y="2101"/>
                </a:lnTo>
                <a:lnTo>
                  <a:pt x="920" y="2078"/>
                </a:lnTo>
                <a:lnTo>
                  <a:pt x="906" y="2061"/>
                </a:lnTo>
                <a:lnTo>
                  <a:pt x="895" y="2048"/>
                </a:lnTo>
                <a:lnTo>
                  <a:pt x="889" y="2039"/>
                </a:lnTo>
                <a:lnTo>
                  <a:pt x="885" y="2037"/>
                </a:lnTo>
                <a:lnTo>
                  <a:pt x="883" y="2039"/>
                </a:lnTo>
                <a:lnTo>
                  <a:pt x="877" y="2048"/>
                </a:lnTo>
                <a:lnTo>
                  <a:pt x="866" y="2061"/>
                </a:lnTo>
                <a:lnTo>
                  <a:pt x="852" y="2078"/>
                </a:lnTo>
                <a:lnTo>
                  <a:pt x="834" y="2101"/>
                </a:lnTo>
                <a:lnTo>
                  <a:pt x="814" y="2128"/>
                </a:lnTo>
                <a:lnTo>
                  <a:pt x="791" y="2159"/>
                </a:lnTo>
                <a:lnTo>
                  <a:pt x="766" y="2194"/>
                </a:lnTo>
                <a:lnTo>
                  <a:pt x="739" y="2235"/>
                </a:lnTo>
                <a:lnTo>
                  <a:pt x="711" y="2279"/>
                </a:lnTo>
                <a:lnTo>
                  <a:pt x="681" y="2325"/>
                </a:lnTo>
                <a:lnTo>
                  <a:pt x="650" y="2377"/>
                </a:lnTo>
                <a:lnTo>
                  <a:pt x="620" y="2431"/>
                </a:lnTo>
                <a:lnTo>
                  <a:pt x="590" y="2489"/>
                </a:lnTo>
                <a:lnTo>
                  <a:pt x="560" y="2551"/>
                </a:lnTo>
                <a:lnTo>
                  <a:pt x="529" y="2614"/>
                </a:lnTo>
                <a:lnTo>
                  <a:pt x="502" y="2681"/>
                </a:lnTo>
                <a:lnTo>
                  <a:pt x="474" y="2750"/>
                </a:lnTo>
                <a:lnTo>
                  <a:pt x="449" y="2823"/>
                </a:lnTo>
                <a:lnTo>
                  <a:pt x="426" y="2897"/>
                </a:lnTo>
                <a:lnTo>
                  <a:pt x="406" y="2973"/>
                </a:lnTo>
                <a:lnTo>
                  <a:pt x="388" y="3052"/>
                </a:lnTo>
                <a:lnTo>
                  <a:pt x="374" y="3133"/>
                </a:lnTo>
                <a:lnTo>
                  <a:pt x="363" y="3215"/>
                </a:lnTo>
                <a:lnTo>
                  <a:pt x="357" y="3298"/>
                </a:lnTo>
                <a:lnTo>
                  <a:pt x="354" y="3384"/>
                </a:lnTo>
                <a:lnTo>
                  <a:pt x="358" y="3489"/>
                </a:lnTo>
                <a:lnTo>
                  <a:pt x="368" y="3594"/>
                </a:lnTo>
                <a:lnTo>
                  <a:pt x="384" y="3695"/>
                </a:lnTo>
                <a:lnTo>
                  <a:pt x="406" y="3793"/>
                </a:lnTo>
                <a:lnTo>
                  <a:pt x="432" y="3889"/>
                </a:lnTo>
                <a:lnTo>
                  <a:pt x="461" y="3981"/>
                </a:lnTo>
                <a:lnTo>
                  <a:pt x="494" y="4068"/>
                </a:lnTo>
                <a:lnTo>
                  <a:pt x="529" y="4152"/>
                </a:lnTo>
                <a:lnTo>
                  <a:pt x="481" y="4119"/>
                </a:lnTo>
                <a:lnTo>
                  <a:pt x="435" y="4081"/>
                </a:lnTo>
                <a:lnTo>
                  <a:pt x="389" y="4039"/>
                </a:lnTo>
                <a:lnTo>
                  <a:pt x="347" y="3991"/>
                </a:lnTo>
                <a:lnTo>
                  <a:pt x="305" y="3939"/>
                </a:lnTo>
                <a:lnTo>
                  <a:pt x="266" y="3880"/>
                </a:lnTo>
                <a:lnTo>
                  <a:pt x="229" y="3817"/>
                </a:lnTo>
                <a:lnTo>
                  <a:pt x="195" y="3748"/>
                </a:lnTo>
                <a:lnTo>
                  <a:pt x="163" y="3673"/>
                </a:lnTo>
                <a:lnTo>
                  <a:pt x="134" y="3594"/>
                </a:lnTo>
                <a:lnTo>
                  <a:pt x="106" y="3508"/>
                </a:lnTo>
                <a:lnTo>
                  <a:pt x="82" y="3416"/>
                </a:lnTo>
                <a:lnTo>
                  <a:pt x="60" y="3319"/>
                </a:lnTo>
                <a:lnTo>
                  <a:pt x="43" y="3216"/>
                </a:lnTo>
                <a:lnTo>
                  <a:pt x="28" y="3106"/>
                </a:lnTo>
                <a:lnTo>
                  <a:pt x="15" y="2992"/>
                </a:lnTo>
                <a:lnTo>
                  <a:pt x="6" y="2870"/>
                </a:lnTo>
                <a:lnTo>
                  <a:pt x="1" y="2742"/>
                </a:lnTo>
                <a:lnTo>
                  <a:pt x="0" y="2608"/>
                </a:lnTo>
                <a:lnTo>
                  <a:pt x="1" y="2514"/>
                </a:lnTo>
                <a:lnTo>
                  <a:pt x="6" y="2421"/>
                </a:lnTo>
                <a:lnTo>
                  <a:pt x="15" y="2325"/>
                </a:lnTo>
                <a:lnTo>
                  <a:pt x="28" y="2231"/>
                </a:lnTo>
                <a:lnTo>
                  <a:pt x="42" y="2135"/>
                </a:lnTo>
                <a:lnTo>
                  <a:pt x="59" y="2039"/>
                </a:lnTo>
                <a:lnTo>
                  <a:pt x="79" y="1944"/>
                </a:lnTo>
                <a:lnTo>
                  <a:pt x="101" y="1848"/>
                </a:lnTo>
                <a:lnTo>
                  <a:pt x="125" y="1752"/>
                </a:lnTo>
                <a:lnTo>
                  <a:pt x="151" y="1658"/>
                </a:lnTo>
                <a:lnTo>
                  <a:pt x="179" y="1564"/>
                </a:lnTo>
                <a:lnTo>
                  <a:pt x="209" y="1471"/>
                </a:lnTo>
                <a:lnTo>
                  <a:pt x="239" y="1379"/>
                </a:lnTo>
                <a:lnTo>
                  <a:pt x="272" y="1289"/>
                </a:lnTo>
                <a:lnTo>
                  <a:pt x="305" y="1200"/>
                </a:lnTo>
                <a:lnTo>
                  <a:pt x="339" y="1113"/>
                </a:lnTo>
                <a:lnTo>
                  <a:pt x="373" y="1028"/>
                </a:lnTo>
                <a:lnTo>
                  <a:pt x="408" y="945"/>
                </a:lnTo>
                <a:lnTo>
                  <a:pt x="442" y="864"/>
                </a:lnTo>
                <a:lnTo>
                  <a:pt x="478" y="785"/>
                </a:lnTo>
                <a:lnTo>
                  <a:pt x="513" y="709"/>
                </a:lnTo>
                <a:lnTo>
                  <a:pt x="547" y="636"/>
                </a:lnTo>
                <a:lnTo>
                  <a:pt x="581" y="565"/>
                </a:lnTo>
                <a:lnTo>
                  <a:pt x="614" y="499"/>
                </a:lnTo>
                <a:lnTo>
                  <a:pt x="645" y="436"/>
                </a:lnTo>
                <a:lnTo>
                  <a:pt x="677" y="375"/>
                </a:lnTo>
                <a:lnTo>
                  <a:pt x="706" y="319"/>
                </a:lnTo>
                <a:lnTo>
                  <a:pt x="734" y="267"/>
                </a:lnTo>
                <a:lnTo>
                  <a:pt x="760" y="219"/>
                </a:lnTo>
                <a:lnTo>
                  <a:pt x="785" y="175"/>
                </a:lnTo>
                <a:lnTo>
                  <a:pt x="807" y="135"/>
                </a:lnTo>
                <a:lnTo>
                  <a:pt x="827" y="101"/>
                </a:lnTo>
                <a:lnTo>
                  <a:pt x="844" y="70"/>
                </a:lnTo>
                <a:lnTo>
                  <a:pt x="858" y="45"/>
                </a:lnTo>
                <a:lnTo>
                  <a:pt x="870" y="26"/>
                </a:lnTo>
                <a:lnTo>
                  <a:pt x="878" y="11"/>
                </a:lnTo>
                <a:lnTo>
                  <a:pt x="885" y="2"/>
                </a:lnTo>
                <a:lnTo>
                  <a:pt x="885"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7" name="DocumentMarking.CMark">
            <a:extLst>
              <a:ext uri="{FF2B5EF4-FFF2-40B4-BE49-F238E27FC236}">
                <a16:creationId xmlns:a16="http://schemas.microsoft.com/office/drawing/2014/main" id="{D17617D7-B54F-4E88-B812-FF10D5002072}"/>
              </a:ext>
            </a:extLst>
          </p:cNvPr>
          <p:cNvSpPr txBox="1"/>
          <p:nvPr userDrawn="1"/>
        </p:nvSpPr>
        <p:spPr>
          <a:xfrm>
            <a:off x="4394200" y="4732020"/>
            <a:ext cx="355600" cy="411480"/>
          </a:xfrm>
          <a:prstGeom prst="rect">
            <a:avLst/>
          </a:prstGeom>
          <a:noFill/>
        </p:spPr>
        <p:txBody>
          <a:bodyPr vert="horz" lIns="0" tIns="0" rIns="0" bIns="0" rtlCol="0">
            <a:spAutoFit/>
          </a:bodyPr>
          <a:lstStyle/>
          <a:p>
            <a:pPr algn="ctr" rtl="0" eaLnBrk="0" fontAlgn="base" hangingPunct="0">
              <a:spcBef>
                <a:spcPct val="50000"/>
              </a:spcBef>
              <a:spcAft>
                <a:spcPct val="0"/>
              </a:spcAft>
              <a:buClr>
                <a:schemeClr val="accent2"/>
              </a:buClr>
              <a:buFontTx/>
              <a:buNone/>
              <a:tabLst>
                <a:tab pos="1080000" algn="l"/>
              </a:tabLst>
            </a:pPr>
            <a:r>
              <a:rPr lang="cs-CZ" sz="900" i="1">
                <a:solidFill>
                  <a:srgbClr val="000000"/>
                </a:solidFill>
                <a:latin typeface="Arial" panose="020B0604020202020204" pitchFamily="34" charset="0"/>
              </a:rPr>
              <a:t>Interní</a:t>
            </a:r>
          </a:p>
          <a:p>
            <a:pPr algn="ctr" rtl="0" eaLnBrk="0" fontAlgn="base" hangingPunct="0">
              <a:spcBef>
                <a:spcPct val="50000"/>
              </a:spcBef>
              <a:spcAft>
                <a:spcPct val="0"/>
              </a:spcAft>
              <a:buClr>
                <a:schemeClr val="accent2"/>
              </a:buClr>
              <a:buFontTx/>
              <a:buNone/>
              <a:tabLst>
                <a:tab pos="1080000" algn="l"/>
              </a:tabLst>
            </a:pPr>
            <a:endParaRPr lang="cs-CZ" sz="600" i="0">
              <a:solidFill>
                <a:srgbClr val="000000"/>
              </a:solidFill>
              <a:latin typeface="Arial" panose="020B0604020202020204" pitchFamily="34" charset="0"/>
            </a:endParaRPr>
          </a:p>
          <a:p>
            <a:pPr algn="ctr" rtl="0" eaLnBrk="0" fontAlgn="base" hangingPunct="0">
              <a:spcBef>
                <a:spcPct val="50000"/>
              </a:spcBef>
              <a:spcAft>
                <a:spcPct val="0"/>
              </a:spcAft>
              <a:buClr>
                <a:schemeClr val="accent2"/>
              </a:buClr>
              <a:buFontTx/>
              <a:buNone/>
              <a:tabLst>
                <a:tab pos="1080000" algn="l"/>
              </a:tabLst>
            </a:pPr>
            <a:r>
              <a:rPr lang="cs-CZ" sz="600" i="0">
                <a:solidFill>
                  <a:srgbClr val="000000"/>
                </a:solidFill>
                <a:latin typeface="Arial" panose="020B0604020202020204" pitchFamily="34" charset="0"/>
              </a:rPr>
              <a:t> </a:t>
            </a:r>
          </a:p>
        </p:txBody>
      </p:sp>
    </p:spTree>
    <p:extLst>
      <p:ext uri="{BB962C8B-B14F-4D97-AF65-F5344CB8AC3E}">
        <p14:creationId xmlns:p14="http://schemas.microsoft.com/office/powerpoint/2010/main" val="2164953065"/>
      </p:ext>
    </p:extLst>
  </p:cSld>
  <p:clrMapOvr>
    <a:masterClrMapping/>
  </p:clrMapOvr>
  <p:extLst>
    <p:ext uri="{DCECCB84-F9BA-43D5-87BE-67443E8EF086}">
      <p15:sldGuideLst xmlns:p15="http://schemas.microsoft.com/office/powerpoint/2012/main">
        <p15:guide id="1" orient="horz" pos="527" userDrawn="1">
          <p15:clr>
            <a:srgbClr val="FBAE40"/>
          </p15:clr>
        </p15:guide>
        <p15:guide id="2" pos="288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obsah_mobi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1" y="221073"/>
            <a:ext cx="6876000" cy="423193"/>
          </a:xfrm>
        </p:spPr>
        <p:txBody>
          <a:bodyPr/>
          <a:lstStyle>
            <a:lvl1pPr>
              <a:defRPr>
                <a:solidFill>
                  <a:srgbClr val="F24F00"/>
                </a:solidFill>
              </a:defRPr>
            </a:lvl1pPr>
          </a:lstStyle>
          <a:p>
            <a:r>
              <a:rPr lang="cs-CZ" dirty="0"/>
              <a:t>KLIKNUTÍM VLOŽÍTE </a:t>
            </a:r>
            <a:r>
              <a:rPr lang="cs-CZ"/>
              <a:t>NADPIS SNÍMKU</a:t>
            </a:r>
            <a:endParaRPr lang="cs-CZ" dirty="0"/>
          </a:p>
        </p:txBody>
      </p:sp>
      <p:sp>
        <p:nvSpPr>
          <p:cNvPr id="3" name="Content Placeholder 2"/>
          <p:cNvSpPr>
            <a:spLocks noGrp="1"/>
          </p:cNvSpPr>
          <p:nvPr>
            <p:ph idx="1" hasCustomPrompt="1"/>
          </p:nvPr>
        </p:nvSpPr>
        <p:spPr>
          <a:xfrm>
            <a:off x="504000" y="1269000"/>
            <a:ext cx="8136000" cy="3510000"/>
          </a:xfrm>
        </p:spPr>
        <p:txBody>
          <a:bodyPr/>
          <a:lstStyle>
            <a:lvl1pPr>
              <a:defRPr/>
            </a:lvl1pPr>
            <a:lvl2pPr>
              <a:buClr>
                <a:srgbClr val="F24F00"/>
              </a:buClr>
              <a:defRPr/>
            </a:lvl2pPr>
            <a:lvl3pPr>
              <a:buClr>
                <a:srgbClr val="C8C8C8"/>
              </a:buClr>
              <a:defRPr/>
            </a:lvl3pPr>
          </a:lstStyle>
          <a:p>
            <a:pPr lvl="0"/>
            <a:r>
              <a:rPr lang="cs-CZ" dirty="0"/>
              <a:t>Po kliknutí můžete vložit text. </a:t>
            </a:r>
            <a:br>
              <a:rPr lang="cs-CZ" dirty="0"/>
            </a:br>
            <a:r>
              <a:rPr lang="cs-CZ" noProof="0" dirty="0"/>
              <a:t>Vzorovou</a:t>
            </a:r>
            <a:r>
              <a:rPr lang="en-US" dirty="0"/>
              <a:t> </a:t>
            </a:r>
            <a:r>
              <a:rPr lang="cs-CZ" noProof="0" dirty="0"/>
              <a:t>prezentaci si můžete otevřít ze složky „Moje šablony“. </a:t>
            </a:r>
            <a:br>
              <a:rPr lang="cs-CZ" noProof="0" dirty="0"/>
            </a:br>
            <a:r>
              <a:rPr lang="cs-CZ" noProof="0" dirty="0"/>
              <a:t>Vzhled stránky můžete přepnout pomocí volby „Rozložení“.</a:t>
            </a:r>
          </a:p>
          <a:p>
            <a:pPr lvl="1"/>
            <a:r>
              <a:rPr lang="cs-CZ" dirty="0"/>
              <a:t>odrážka první úrovně</a:t>
            </a:r>
            <a:endParaRPr lang="en-US" dirty="0"/>
          </a:p>
          <a:p>
            <a:pPr lvl="2"/>
            <a:r>
              <a:rPr lang="cs-CZ" dirty="0"/>
              <a:t>druhá úroveň</a:t>
            </a:r>
            <a:endParaRPr lang="en-US" dirty="0"/>
          </a:p>
          <a:p>
            <a:pPr lvl="3"/>
            <a:r>
              <a:rPr lang="cs-CZ" dirty="0"/>
              <a:t>třetí úroveň</a:t>
            </a:r>
            <a:endParaRPr lang="en-US" dirty="0"/>
          </a:p>
          <a:p>
            <a:pPr lvl="4"/>
            <a:r>
              <a:rPr lang="cs-CZ" dirty="0"/>
              <a:t>čtvrtá úroveň</a:t>
            </a:r>
          </a:p>
        </p:txBody>
      </p:sp>
      <p:sp>
        <p:nvSpPr>
          <p:cNvPr id="4" name="Slide Number Placeholder 3"/>
          <p:cNvSpPr>
            <a:spLocks noGrp="1"/>
          </p:cNvSpPr>
          <p:nvPr>
            <p:ph type="sldNum" sz="quarter" idx="10"/>
          </p:nvPr>
        </p:nvSpPr>
        <p:spPr/>
        <p:txBody>
          <a:bodyPr/>
          <a:lstStyle>
            <a:lvl1pPr>
              <a:defRPr/>
            </a:lvl1pPr>
          </a:lstStyle>
          <a:p>
            <a:fld id="{569EC6D3-E5AC-407E-ABD5-BD9CA53279C2}" type="slidenum">
              <a:rPr lang="cs-CZ"/>
              <a:pPr/>
              <a:t>‹#›</a:t>
            </a:fld>
            <a:endParaRPr lang="cs-CZ"/>
          </a:p>
        </p:txBody>
      </p:sp>
      <p:sp>
        <p:nvSpPr>
          <p:cNvPr id="5" name="Freeform 6"/>
          <p:cNvSpPr>
            <a:spLocks noEditPoints="1"/>
          </p:cNvSpPr>
          <p:nvPr userDrawn="1"/>
        </p:nvSpPr>
        <p:spPr bwMode="auto">
          <a:xfrm>
            <a:off x="8054236" y="3808500"/>
            <a:ext cx="584940" cy="928688"/>
          </a:xfrm>
          <a:custGeom>
            <a:avLst/>
            <a:gdLst>
              <a:gd name="T0" fmla="*/ 1552 w 2266"/>
              <a:gd name="T1" fmla="*/ 3620 h 3900"/>
              <a:gd name="T2" fmla="*/ 1966 w 2266"/>
              <a:gd name="T3" fmla="*/ 3356 h 3900"/>
              <a:gd name="T4" fmla="*/ 938 w 2266"/>
              <a:gd name="T5" fmla="*/ 3356 h 3900"/>
              <a:gd name="T6" fmla="*/ 1352 w 2266"/>
              <a:gd name="T7" fmla="*/ 3620 h 3900"/>
              <a:gd name="T8" fmla="*/ 938 w 2266"/>
              <a:gd name="T9" fmla="*/ 3356 h 3900"/>
              <a:gd name="T10" fmla="*/ 315 w 2266"/>
              <a:gd name="T11" fmla="*/ 3620 h 3900"/>
              <a:gd name="T12" fmla="*/ 729 w 2266"/>
              <a:gd name="T13" fmla="*/ 3356 h 3900"/>
              <a:gd name="T14" fmla="*/ 1552 w 2266"/>
              <a:gd name="T15" fmla="*/ 2988 h 3900"/>
              <a:gd name="T16" fmla="*/ 1966 w 2266"/>
              <a:gd name="T17" fmla="*/ 3252 h 3900"/>
              <a:gd name="T18" fmla="*/ 1552 w 2266"/>
              <a:gd name="T19" fmla="*/ 2988 h 3900"/>
              <a:gd name="T20" fmla="*/ 938 w 2266"/>
              <a:gd name="T21" fmla="*/ 3252 h 3900"/>
              <a:gd name="T22" fmla="*/ 1352 w 2266"/>
              <a:gd name="T23" fmla="*/ 2988 h 3900"/>
              <a:gd name="T24" fmla="*/ 315 w 2266"/>
              <a:gd name="T25" fmla="*/ 2988 h 3900"/>
              <a:gd name="T26" fmla="*/ 729 w 2266"/>
              <a:gd name="T27" fmla="*/ 3252 h 3900"/>
              <a:gd name="T28" fmla="*/ 315 w 2266"/>
              <a:gd name="T29" fmla="*/ 2988 h 3900"/>
              <a:gd name="T30" fmla="*/ 1552 w 2266"/>
              <a:gd name="T31" fmla="*/ 2884 h 3900"/>
              <a:gd name="T32" fmla="*/ 1966 w 2266"/>
              <a:gd name="T33" fmla="*/ 2618 h 3900"/>
              <a:gd name="T34" fmla="*/ 938 w 2266"/>
              <a:gd name="T35" fmla="*/ 2618 h 3900"/>
              <a:gd name="T36" fmla="*/ 1352 w 2266"/>
              <a:gd name="T37" fmla="*/ 2884 h 3900"/>
              <a:gd name="T38" fmla="*/ 938 w 2266"/>
              <a:gd name="T39" fmla="*/ 2618 h 3900"/>
              <a:gd name="T40" fmla="*/ 315 w 2266"/>
              <a:gd name="T41" fmla="*/ 2884 h 3900"/>
              <a:gd name="T42" fmla="*/ 729 w 2266"/>
              <a:gd name="T43" fmla="*/ 2618 h 3900"/>
              <a:gd name="T44" fmla="*/ 1134 w 2266"/>
              <a:gd name="T45" fmla="*/ 2119 h 3900"/>
              <a:gd name="T46" fmla="*/ 1064 w 2266"/>
              <a:gd name="T47" fmla="*/ 2133 h 3900"/>
              <a:gd name="T48" fmla="*/ 1008 w 2266"/>
              <a:gd name="T49" fmla="*/ 2171 h 3900"/>
              <a:gd name="T50" fmla="*/ 970 w 2266"/>
              <a:gd name="T51" fmla="*/ 2227 h 3900"/>
              <a:gd name="T52" fmla="*/ 956 w 2266"/>
              <a:gd name="T53" fmla="*/ 2295 h 3900"/>
              <a:gd name="T54" fmla="*/ 970 w 2266"/>
              <a:gd name="T55" fmla="*/ 2364 h 3900"/>
              <a:gd name="T56" fmla="*/ 1008 w 2266"/>
              <a:gd name="T57" fmla="*/ 2421 h 3900"/>
              <a:gd name="T58" fmla="*/ 1064 w 2266"/>
              <a:gd name="T59" fmla="*/ 2459 h 3900"/>
              <a:gd name="T60" fmla="*/ 1134 w 2266"/>
              <a:gd name="T61" fmla="*/ 2473 h 3900"/>
              <a:gd name="T62" fmla="*/ 1203 w 2266"/>
              <a:gd name="T63" fmla="*/ 2459 h 3900"/>
              <a:gd name="T64" fmla="*/ 1258 w 2266"/>
              <a:gd name="T65" fmla="*/ 2421 h 3900"/>
              <a:gd name="T66" fmla="*/ 1296 w 2266"/>
              <a:gd name="T67" fmla="*/ 2364 h 3900"/>
              <a:gd name="T68" fmla="*/ 1311 w 2266"/>
              <a:gd name="T69" fmla="*/ 2295 h 3900"/>
              <a:gd name="T70" fmla="*/ 1296 w 2266"/>
              <a:gd name="T71" fmla="*/ 2227 h 3900"/>
              <a:gd name="T72" fmla="*/ 1258 w 2266"/>
              <a:gd name="T73" fmla="*/ 2171 h 3900"/>
              <a:gd name="T74" fmla="*/ 1203 w 2266"/>
              <a:gd name="T75" fmla="*/ 2133 h 3900"/>
              <a:gd name="T76" fmla="*/ 1134 w 2266"/>
              <a:gd name="T77" fmla="*/ 2119 h 3900"/>
              <a:gd name="T78" fmla="*/ 315 w 2266"/>
              <a:gd name="T79" fmla="*/ 2037 h 3900"/>
              <a:gd name="T80" fmla="*/ 1966 w 2266"/>
              <a:gd name="T81" fmla="*/ 303 h 3900"/>
              <a:gd name="T82" fmla="*/ 190 w 2266"/>
              <a:gd name="T83" fmla="*/ 0 h 3900"/>
              <a:gd name="T84" fmla="*/ 2110 w 2266"/>
              <a:gd name="T85" fmla="*/ 2 h 3900"/>
              <a:gd name="T86" fmla="*/ 2172 w 2266"/>
              <a:gd name="T87" fmla="*/ 26 h 3900"/>
              <a:gd name="T88" fmla="*/ 2221 w 2266"/>
              <a:gd name="T89" fmla="*/ 67 h 3900"/>
              <a:gd name="T90" fmla="*/ 2255 w 2266"/>
              <a:gd name="T91" fmla="*/ 123 h 3900"/>
              <a:gd name="T92" fmla="*/ 2266 w 2266"/>
              <a:gd name="T93" fmla="*/ 189 h 3900"/>
              <a:gd name="T94" fmla="*/ 2263 w 2266"/>
              <a:gd name="T95" fmla="*/ 3744 h 3900"/>
              <a:gd name="T96" fmla="*/ 2240 w 2266"/>
              <a:gd name="T97" fmla="*/ 3807 h 3900"/>
              <a:gd name="T98" fmla="*/ 2199 w 2266"/>
              <a:gd name="T99" fmla="*/ 3855 h 3900"/>
              <a:gd name="T100" fmla="*/ 2142 w 2266"/>
              <a:gd name="T101" fmla="*/ 3888 h 3900"/>
              <a:gd name="T102" fmla="*/ 2077 w 2266"/>
              <a:gd name="T103" fmla="*/ 3900 h 3900"/>
              <a:gd name="T104" fmla="*/ 155 w 2266"/>
              <a:gd name="T105" fmla="*/ 3896 h 3900"/>
              <a:gd name="T106" fmla="*/ 94 w 2266"/>
              <a:gd name="T107" fmla="*/ 3874 h 3900"/>
              <a:gd name="T108" fmla="*/ 44 w 2266"/>
              <a:gd name="T109" fmla="*/ 3833 h 3900"/>
              <a:gd name="T110" fmla="*/ 12 w 2266"/>
              <a:gd name="T111" fmla="*/ 3777 h 3900"/>
              <a:gd name="T112" fmla="*/ 0 w 2266"/>
              <a:gd name="T113" fmla="*/ 3711 h 3900"/>
              <a:gd name="T114" fmla="*/ 2 w 2266"/>
              <a:gd name="T115" fmla="*/ 155 h 3900"/>
              <a:gd name="T116" fmla="*/ 26 w 2266"/>
              <a:gd name="T117" fmla="*/ 93 h 3900"/>
              <a:gd name="T118" fmla="*/ 68 w 2266"/>
              <a:gd name="T119" fmla="*/ 44 h 3900"/>
              <a:gd name="T120" fmla="*/ 123 w 2266"/>
              <a:gd name="T121" fmla="*/ 12 h 3900"/>
              <a:gd name="T122" fmla="*/ 190 w 2266"/>
              <a:gd name="T123" fmla="*/ 0 h 3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6" h="3900">
                <a:moveTo>
                  <a:pt x="1552" y="3356"/>
                </a:moveTo>
                <a:lnTo>
                  <a:pt x="1552" y="3620"/>
                </a:lnTo>
                <a:lnTo>
                  <a:pt x="1966" y="3620"/>
                </a:lnTo>
                <a:lnTo>
                  <a:pt x="1966" y="3356"/>
                </a:lnTo>
                <a:lnTo>
                  <a:pt x="1552" y="3356"/>
                </a:lnTo>
                <a:close/>
                <a:moveTo>
                  <a:pt x="938" y="3356"/>
                </a:moveTo>
                <a:lnTo>
                  <a:pt x="938" y="3620"/>
                </a:lnTo>
                <a:lnTo>
                  <a:pt x="1352" y="3620"/>
                </a:lnTo>
                <a:lnTo>
                  <a:pt x="1352" y="3356"/>
                </a:lnTo>
                <a:lnTo>
                  <a:pt x="938" y="3356"/>
                </a:lnTo>
                <a:close/>
                <a:moveTo>
                  <a:pt x="315" y="3356"/>
                </a:moveTo>
                <a:lnTo>
                  <a:pt x="315" y="3620"/>
                </a:lnTo>
                <a:lnTo>
                  <a:pt x="729" y="3620"/>
                </a:lnTo>
                <a:lnTo>
                  <a:pt x="729" y="3356"/>
                </a:lnTo>
                <a:lnTo>
                  <a:pt x="315" y="3356"/>
                </a:lnTo>
                <a:close/>
                <a:moveTo>
                  <a:pt x="1552" y="2988"/>
                </a:moveTo>
                <a:lnTo>
                  <a:pt x="1552" y="3252"/>
                </a:lnTo>
                <a:lnTo>
                  <a:pt x="1966" y="3252"/>
                </a:lnTo>
                <a:lnTo>
                  <a:pt x="1966" y="2988"/>
                </a:lnTo>
                <a:lnTo>
                  <a:pt x="1552" y="2988"/>
                </a:lnTo>
                <a:close/>
                <a:moveTo>
                  <a:pt x="938" y="2988"/>
                </a:moveTo>
                <a:lnTo>
                  <a:pt x="938" y="3252"/>
                </a:lnTo>
                <a:lnTo>
                  <a:pt x="1352" y="3252"/>
                </a:lnTo>
                <a:lnTo>
                  <a:pt x="1352" y="2988"/>
                </a:lnTo>
                <a:lnTo>
                  <a:pt x="938" y="2988"/>
                </a:lnTo>
                <a:close/>
                <a:moveTo>
                  <a:pt x="315" y="2988"/>
                </a:moveTo>
                <a:lnTo>
                  <a:pt x="315" y="3252"/>
                </a:lnTo>
                <a:lnTo>
                  <a:pt x="729" y="3252"/>
                </a:lnTo>
                <a:lnTo>
                  <a:pt x="729" y="2988"/>
                </a:lnTo>
                <a:lnTo>
                  <a:pt x="315" y="2988"/>
                </a:lnTo>
                <a:close/>
                <a:moveTo>
                  <a:pt x="1552" y="2618"/>
                </a:moveTo>
                <a:lnTo>
                  <a:pt x="1552" y="2884"/>
                </a:lnTo>
                <a:lnTo>
                  <a:pt x="1966" y="2884"/>
                </a:lnTo>
                <a:lnTo>
                  <a:pt x="1966" y="2618"/>
                </a:lnTo>
                <a:lnTo>
                  <a:pt x="1552" y="2618"/>
                </a:lnTo>
                <a:close/>
                <a:moveTo>
                  <a:pt x="938" y="2618"/>
                </a:moveTo>
                <a:lnTo>
                  <a:pt x="938" y="2884"/>
                </a:lnTo>
                <a:lnTo>
                  <a:pt x="1352" y="2884"/>
                </a:lnTo>
                <a:lnTo>
                  <a:pt x="1352" y="2618"/>
                </a:lnTo>
                <a:lnTo>
                  <a:pt x="938" y="2618"/>
                </a:lnTo>
                <a:close/>
                <a:moveTo>
                  <a:pt x="315" y="2618"/>
                </a:moveTo>
                <a:lnTo>
                  <a:pt x="315" y="2884"/>
                </a:lnTo>
                <a:lnTo>
                  <a:pt x="729" y="2884"/>
                </a:lnTo>
                <a:lnTo>
                  <a:pt x="729" y="2618"/>
                </a:lnTo>
                <a:lnTo>
                  <a:pt x="315" y="2618"/>
                </a:lnTo>
                <a:close/>
                <a:moveTo>
                  <a:pt x="1134" y="2119"/>
                </a:moveTo>
                <a:lnTo>
                  <a:pt x="1097" y="2123"/>
                </a:lnTo>
                <a:lnTo>
                  <a:pt x="1064" y="2133"/>
                </a:lnTo>
                <a:lnTo>
                  <a:pt x="1034" y="2149"/>
                </a:lnTo>
                <a:lnTo>
                  <a:pt x="1008" y="2171"/>
                </a:lnTo>
                <a:lnTo>
                  <a:pt x="987" y="2197"/>
                </a:lnTo>
                <a:lnTo>
                  <a:pt x="970" y="2227"/>
                </a:lnTo>
                <a:lnTo>
                  <a:pt x="959" y="2260"/>
                </a:lnTo>
                <a:lnTo>
                  <a:pt x="956" y="2295"/>
                </a:lnTo>
                <a:lnTo>
                  <a:pt x="959" y="2331"/>
                </a:lnTo>
                <a:lnTo>
                  <a:pt x="970" y="2364"/>
                </a:lnTo>
                <a:lnTo>
                  <a:pt x="987" y="2395"/>
                </a:lnTo>
                <a:lnTo>
                  <a:pt x="1008" y="2421"/>
                </a:lnTo>
                <a:lnTo>
                  <a:pt x="1034" y="2442"/>
                </a:lnTo>
                <a:lnTo>
                  <a:pt x="1064" y="2459"/>
                </a:lnTo>
                <a:lnTo>
                  <a:pt x="1097" y="2469"/>
                </a:lnTo>
                <a:lnTo>
                  <a:pt x="1134" y="2473"/>
                </a:lnTo>
                <a:lnTo>
                  <a:pt x="1169" y="2469"/>
                </a:lnTo>
                <a:lnTo>
                  <a:pt x="1203" y="2459"/>
                </a:lnTo>
                <a:lnTo>
                  <a:pt x="1232" y="2442"/>
                </a:lnTo>
                <a:lnTo>
                  <a:pt x="1258" y="2421"/>
                </a:lnTo>
                <a:lnTo>
                  <a:pt x="1280" y="2395"/>
                </a:lnTo>
                <a:lnTo>
                  <a:pt x="1296" y="2364"/>
                </a:lnTo>
                <a:lnTo>
                  <a:pt x="1307" y="2331"/>
                </a:lnTo>
                <a:lnTo>
                  <a:pt x="1311" y="2295"/>
                </a:lnTo>
                <a:lnTo>
                  <a:pt x="1307" y="2260"/>
                </a:lnTo>
                <a:lnTo>
                  <a:pt x="1296" y="2227"/>
                </a:lnTo>
                <a:lnTo>
                  <a:pt x="1280" y="2197"/>
                </a:lnTo>
                <a:lnTo>
                  <a:pt x="1258" y="2171"/>
                </a:lnTo>
                <a:lnTo>
                  <a:pt x="1232" y="2149"/>
                </a:lnTo>
                <a:lnTo>
                  <a:pt x="1203" y="2133"/>
                </a:lnTo>
                <a:lnTo>
                  <a:pt x="1169" y="2123"/>
                </a:lnTo>
                <a:lnTo>
                  <a:pt x="1134" y="2119"/>
                </a:lnTo>
                <a:close/>
                <a:moveTo>
                  <a:pt x="315" y="303"/>
                </a:moveTo>
                <a:lnTo>
                  <a:pt x="315" y="2037"/>
                </a:lnTo>
                <a:lnTo>
                  <a:pt x="1966" y="2037"/>
                </a:lnTo>
                <a:lnTo>
                  <a:pt x="1966" y="303"/>
                </a:lnTo>
                <a:lnTo>
                  <a:pt x="315" y="303"/>
                </a:lnTo>
                <a:close/>
                <a:moveTo>
                  <a:pt x="190" y="0"/>
                </a:moveTo>
                <a:lnTo>
                  <a:pt x="2077" y="0"/>
                </a:lnTo>
                <a:lnTo>
                  <a:pt x="2110" y="2"/>
                </a:lnTo>
                <a:lnTo>
                  <a:pt x="2142" y="12"/>
                </a:lnTo>
                <a:lnTo>
                  <a:pt x="2172" y="26"/>
                </a:lnTo>
                <a:lnTo>
                  <a:pt x="2199" y="44"/>
                </a:lnTo>
                <a:lnTo>
                  <a:pt x="2221" y="67"/>
                </a:lnTo>
                <a:lnTo>
                  <a:pt x="2240" y="93"/>
                </a:lnTo>
                <a:lnTo>
                  <a:pt x="2255" y="123"/>
                </a:lnTo>
                <a:lnTo>
                  <a:pt x="2263" y="155"/>
                </a:lnTo>
                <a:lnTo>
                  <a:pt x="2266" y="189"/>
                </a:lnTo>
                <a:lnTo>
                  <a:pt x="2266" y="3711"/>
                </a:lnTo>
                <a:lnTo>
                  <a:pt x="2263" y="3744"/>
                </a:lnTo>
                <a:lnTo>
                  <a:pt x="2255" y="3777"/>
                </a:lnTo>
                <a:lnTo>
                  <a:pt x="2240" y="3807"/>
                </a:lnTo>
                <a:lnTo>
                  <a:pt x="2221" y="3833"/>
                </a:lnTo>
                <a:lnTo>
                  <a:pt x="2199" y="3855"/>
                </a:lnTo>
                <a:lnTo>
                  <a:pt x="2172" y="3874"/>
                </a:lnTo>
                <a:lnTo>
                  <a:pt x="2142" y="3888"/>
                </a:lnTo>
                <a:lnTo>
                  <a:pt x="2110" y="3896"/>
                </a:lnTo>
                <a:lnTo>
                  <a:pt x="2077" y="3900"/>
                </a:lnTo>
                <a:lnTo>
                  <a:pt x="190" y="3900"/>
                </a:lnTo>
                <a:lnTo>
                  <a:pt x="155" y="3896"/>
                </a:lnTo>
                <a:lnTo>
                  <a:pt x="123" y="3888"/>
                </a:lnTo>
                <a:lnTo>
                  <a:pt x="94" y="3874"/>
                </a:lnTo>
                <a:lnTo>
                  <a:pt x="68" y="3855"/>
                </a:lnTo>
                <a:lnTo>
                  <a:pt x="44" y="3833"/>
                </a:lnTo>
                <a:lnTo>
                  <a:pt x="26" y="3807"/>
                </a:lnTo>
                <a:lnTo>
                  <a:pt x="12" y="3777"/>
                </a:lnTo>
                <a:lnTo>
                  <a:pt x="2" y="3744"/>
                </a:lnTo>
                <a:lnTo>
                  <a:pt x="0" y="3711"/>
                </a:lnTo>
                <a:lnTo>
                  <a:pt x="0" y="189"/>
                </a:lnTo>
                <a:lnTo>
                  <a:pt x="2" y="155"/>
                </a:lnTo>
                <a:lnTo>
                  <a:pt x="12" y="123"/>
                </a:lnTo>
                <a:lnTo>
                  <a:pt x="26" y="93"/>
                </a:lnTo>
                <a:lnTo>
                  <a:pt x="44" y="67"/>
                </a:lnTo>
                <a:lnTo>
                  <a:pt x="68" y="44"/>
                </a:lnTo>
                <a:lnTo>
                  <a:pt x="94" y="26"/>
                </a:lnTo>
                <a:lnTo>
                  <a:pt x="123" y="12"/>
                </a:lnTo>
                <a:lnTo>
                  <a:pt x="155" y="2"/>
                </a:lnTo>
                <a:lnTo>
                  <a:pt x="19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7" name="DocumentMarking.CMark">
            <a:extLst>
              <a:ext uri="{FF2B5EF4-FFF2-40B4-BE49-F238E27FC236}">
                <a16:creationId xmlns:a16="http://schemas.microsoft.com/office/drawing/2014/main" id="{99A50748-7233-4AC6-B20D-B4E82B6047FB}"/>
              </a:ext>
            </a:extLst>
          </p:cNvPr>
          <p:cNvSpPr txBox="1"/>
          <p:nvPr userDrawn="1"/>
        </p:nvSpPr>
        <p:spPr>
          <a:xfrm>
            <a:off x="4394200" y="4732020"/>
            <a:ext cx="355600" cy="411480"/>
          </a:xfrm>
          <a:prstGeom prst="rect">
            <a:avLst/>
          </a:prstGeom>
          <a:noFill/>
        </p:spPr>
        <p:txBody>
          <a:bodyPr vert="horz" lIns="0" tIns="0" rIns="0" bIns="0" rtlCol="0">
            <a:spAutoFit/>
          </a:bodyPr>
          <a:lstStyle/>
          <a:p>
            <a:pPr algn="ctr" rtl="0" eaLnBrk="0" fontAlgn="base" hangingPunct="0">
              <a:spcBef>
                <a:spcPct val="50000"/>
              </a:spcBef>
              <a:spcAft>
                <a:spcPct val="0"/>
              </a:spcAft>
              <a:buClr>
                <a:schemeClr val="accent2"/>
              </a:buClr>
              <a:buFontTx/>
              <a:buNone/>
              <a:tabLst>
                <a:tab pos="1080000" algn="l"/>
              </a:tabLst>
            </a:pPr>
            <a:r>
              <a:rPr lang="cs-CZ" sz="900" i="1">
                <a:solidFill>
                  <a:srgbClr val="000000"/>
                </a:solidFill>
                <a:latin typeface="Arial" panose="020B0604020202020204" pitchFamily="34" charset="0"/>
              </a:rPr>
              <a:t>Interní</a:t>
            </a:r>
          </a:p>
          <a:p>
            <a:pPr algn="ctr" rtl="0" eaLnBrk="0" fontAlgn="base" hangingPunct="0">
              <a:spcBef>
                <a:spcPct val="50000"/>
              </a:spcBef>
              <a:spcAft>
                <a:spcPct val="0"/>
              </a:spcAft>
              <a:buClr>
                <a:schemeClr val="accent2"/>
              </a:buClr>
              <a:buFontTx/>
              <a:buNone/>
              <a:tabLst>
                <a:tab pos="1080000" algn="l"/>
              </a:tabLst>
            </a:pPr>
            <a:endParaRPr lang="cs-CZ" sz="600" i="0">
              <a:solidFill>
                <a:srgbClr val="000000"/>
              </a:solidFill>
              <a:latin typeface="Arial" panose="020B0604020202020204" pitchFamily="34" charset="0"/>
            </a:endParaRPr>
          </a:p>
          <a:p>
            <a:pPr algn="ctr" rtl="0" eaLnBrk="0" fontAlgn="base" hangingPunct="0">
              <a:spcBef>
                <a:spcPct val="50000"/>
              </a:spcBef>
              <a:spcAft>
                <a:spcPct val="0"/>
              </a:spcAft>
              <a:buClr>
                <a:schemeClr val="accent2"/>
              </a:buClr>
              <a:buFontTx/>
              <a:buNone/>
              <a:tabLst>
                <a:tab pos="1080000" algn="l"/>
              </a:tabLst>
            </a:pPr>
            <a:r>
              <a:rPr lang="cs-CZ" sz="600" i="0">
                <a:solidFill>
                  <a:srgbClr val="000000"/>
                </a:solidFill>
                <a:latin typeface="Arial" panose="020B0604020202020204" pitchFamily="34" charset="0"/>
              </a:rPr>
              <a:t> </a:t>
            </a:r>
          </a:p>
        </p:txBody>
      </p:sp>
    </p:spTree>
    <p:extLst>
      <p:ext uri="{BB962C8B-B14F-4D97-AF65-F5344CB8AC3E}">
        <p14:creationId xmlns:p14="http://schemas.microsoft.com/office/powerpoint/2010/main" val="1771211301"/>
      </p:ext>
    </p:extLst>
  </p:cSld>
  <p:clrMapOvr>
    <a:masterClrMapping/>
  </p:clrMapOvr>
  <p:extLst>
    <p:ext uri="{DCECCB84-F9BA-43D5-87BE-67443E8EF086}">
      <p15:sldGuideLst xmlns:p15="http://schemas.microsoft.com/office/powerpoint/2012/main">
        <p15:guide id="1" orient="horz" pos="527" userDrawn="1">
          <p15:clr>
            <a:srgbClr val="FBAE40"/>
          </p15:clr>
        </p15:guide>
        <p15:guide id="2" pos="288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obsah_tepl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1" y="221073"/>
            <a:ext cx="6876000" cy="423193"/>
          </a:xfrm>
        </p:spPr>
        <p:txBody>
          <a:bodyPr/>
          <a:lstStyle>
            <a:lvl1pPr>
              <a:defRPr>
                <a:solidFill>
                  <a:srgbClr val="F24F00"/>
                </a:solidFill>
              </a:defRPr>
            </a:lvl1pPr>
          </a:lstStyle>
          <a:p>
            <a:r>
              <a:rPr lang="cs-CZ" dirty="0"/>
              <a:t>KLIKNUTÍM VLOŽÍTE </a:t>
            </a:r>
            <a:r>
              <a:rPr lang="cs-CZ"/>
              <a:t>NADPIS SNÍMKU</a:t>
            </a:r>
            <a:endParaRPr lang="cs-CZ" dirty="0"/>
          </a:p>
        </p:txBody>
      </p:sp>
      <p:sp>
        <p:nvSpPr>
          <p:cNvPr id="3" name="Content Placeholder 2"/>
          <p:cNvSpPr>
            <a:spLocks noGrp="1"/>
          </p:cNvSpPr>
          <p:nvPr>
            <p:ph idx="1" hasCustomPrompt="1"/>
          </p:nvPr>
        </p:nvSpPr>
        <p:spPr>
          <a:xfrm>
            <a:off x="504000" y="1269000"/>
            <a:ext cx="8136000" cy="3510000"/>
          </a:xfrm>
        </p:spPr>
        <p:txBody>
          <a:bodyPr/>
          <a:lstStyle>
            <a:lvl1pPr>
              <a:defRPr/>
            </a:lvl1pPr>
            <a:lvl2pPr>
              <a:buClr>
                <a:srgbClr val="F24F00"/>
              </a:buClr>
              <a:defRPr/>
            </a:lvl2pPr>
            <a:lvl3pPr>
              <a:buClr>
                <a:srgbClr val="C8C8C8"/>
              </a:buClr>
              <a:defRPr/>
            </a:lvl3pPr>
          </a:lstStyle>
          <a:p>
            <a:pPr lvl="0"/>
            <a:r>
              <a:rPr lang="cs-CZ" dirty="0"/>
              <a:t>Po kliknutí můžete vložit text. </a:t>
            </a:r>
            <a:br>
              <a:rPr lang="cs-CZ" dirty="0"/>
            </a:br>
            <a:r>
              <a:rPr lang="cs-CZ" noProof="0" dirty="0"/>
              <a:t>Vzorovou</a:t>
            </a:r>
            <a:r>
              <a:rPr lang="en-US" dirty="0"/>
              <a:t> </a:t>
            </a:r>
            <a:r>
              <a:rPr lang="cs-CZ" noProof="0" dirty="0"/>
              <a:t>prezentaci si můžete otevřít ze složky „Moje šablony“. </a:t>
            </a:r>
            <a:br>
              <a:rPr lang="cs-CZ" noProof="0" dirty="0"/>
            </a:br>
            <a:r>
              <a:rPr lang="cs-CZ" noProof="0" dirty="0"/>
              <a:t>Vzhled stránky můžete přepnout pomocí volby „Rozložení“.</a:t>
            </a:r>
          </a:p>
          <a:p>
            <a:pPr lvl="1"/>
            <a:r>
              <a:rPr lang="cs-CZ" dirty="0"/>
              <a:t>odrážka první úrovně</a:t>
            </a:r>
            <a:endParaRPr lang="en-US" dirty="0"/>
          </a:p>
          <a:p>
            <a:pPr lvl="2"/>
            <a:r>
              <a:rPr lang="cs-CZ" dirty="0"/>
              <a:t>druhá úroveň</a:t>
            </a:r>
            <a:endParaRPr lang="en-US" dirty="0"/>
          </a:p>
          <a:p>
            <a:pPr lvl="3"/>
            <a:r>
              <a:rPr lang="cs-CZ" dirty="0"/>
              <a:t>třetí úroveň</a:t>
            </a:r>
            <a:endParaRPr lang="en-US" dirty="0"/>
          </a:p>
          <a:p>
            <a:pPr lvl="4"/>
            <a:r>
              <a:rPr lang="cs-CZ" dirty="0"/>
              <a:t>čtvrtá úroveň</a:t>
            </a:r>
          </a:p>
        </p:txBody>
      </p:sp>
      <p:sp>
        <p:nvSpPr>
          <p:cNvPr id="4" name="Slide Number Placeholder 3"/>
          <p:cNvSpPr>
            <a:spLocks noGrp="1"/>
          </p:cNvSpPr>
          <p:nvPr>
            <p:ph type="sldNum" sz="quarter" idx="10"/>
          </p:nvPr>
        </p:nvSpPr>
        <p:spPr/>
        <p:txBody>
          <a:bodyPr/>
          <a:lstStyle>
            <a:lvl1pPr>
              <a:defRPr/>
            </a:lvl1pPr>
          </a:lstStyle>
          <a:p>
            <a:fld id="{569EC6D3-E5AC-407E-ABD5-BD9CA53279C2}" type="slidenum">
              <a:rPr lang="cs-CZ"/>
              <a:pPr/>
              <a:t>‹#›</a:t>
            </a:fld>
            <a:endParaRPr lang="cs-CZ"/>
          </a:p>
        </p:txBody>
      </p:sp>
      <p:grpSp>
        <p:nvGrpSpPr>
          <p:cNvPr id="5" name="Skupina 4"/>
          <p:cNvGrpSpPr/>
          <p:nvPr userDrawn="1"/>
        </p:nvGrpSpPr>
        <p:grpSpPr>
          <a:xfrm>
            <a:off x="7850670" y="4221957"/>
            <a:ext cx="858838" cy="519113"/>
            <a:chOff x="7673975" y="5629275"/>
            <a:chExt cx="985838" cy="692150"/>
          </a:xfrm>
          <a:solidFill>
            <a:schemeClr val="accent1"/>
          </a:solidFill>
        </p:grpSpPr>
        <p:sp>
          <p:nvSpPr>
            <p:cNvPr id="6" name="Freeform 6"/>
            <p:cNvSpPr>
              <a:spLocks/>
            </p:cNvSpPr>
            <p:nvPr userDrawn="1"/>
          </p:nvSpPr>
          <p:spPr bwMode="auto">
            <a:xfrm>
              <a:off x="8291513" y="5629275"/>
              <a:ext cx="117475" cy="692150"/>
            </a:xfrm>
            <a:custGeom>
              <a:avLst/>
              <a:gdLst>
                <a:gd name="T0" fmla="*/ 221 w 442"/>
                <a:gd name="T1" fmla="*/ 0 h 2616"/>
                <a:gd name="T2" fmla="*/ 261 w 442"/>
                <a:gd name="T3" fmla="*/ 4 h 2616"/>
                <a:gd name="T4" fmla="*/ 298 w 442"/>
                <a:gd name="T5" fmla="*/ 14 h 2616"/>
                <a:gd name="T6" fmla="*/ 332 w 442"/>
                <a:gd name="T7" fmla="*/ 31 h 2616"/>
                <a:gd name="T8" fmla="*/ 363 w 442"/>
                <a:gd name="T9" fmla="*/ 53 h 2616"/>
                <a:gd name="T10" fmla="*/ 390 w 442"/>
                <a:gd name="T11" fmla="*/ 79 h 2616"/>
                <a:gd name="T12" fmla="*/ 411 w 442"/>
                <a:gd name="T13" fmla="*/ 110 h 2616"/>
                <a:gd name="T14" fmla="*/ 427 w 442"/>
                <a:gd name="T15" fmla="*/ 144 h 2616"/>
                <a:gd name="T16" fmla="*/ 437 w 442"/>
                <a:gd name="T17" fmla="*/ 182 h 2616"/>
                <a:gd name="T18" fmla="*/ 442 w 442"/>
                <a:gd name="T19" fmla="*/ 221 h 2616"/>
                <a:gd name="T20" fmla="*/ 442 w 442"/>
                <a:gd name="T21" fmla="*/ 2395 h 2616"/>
                <a:gd name="T22" fmla="*/ 437 w 442"/>
                <a:gd name="T23" fmla="*/ 2435 h 2616"/>
                <a:gd name="T24" fmla="*/ 427 w 442"/>
                <a:gd name="T25" fmla="*/ 2472 h 2616"/>
                <a:gd name="T26" fmla="*/ 411 w 442"/>
                <a:gd name="T27" fmla="*/ 2507 h 2616"/>
                <a:gd name="T28" fmla="*/ 390 w 442"/>
                <a:gd name="T29" fmla="*/ 2538 h 2616"/>
                <a:gd name="T30" fmla="*/ 363 w 442"/>
                <a:gd name="T31" fmla="*/ 2564 h 2616"/>
                <a:gd name="T32" fmla="*/ 332 w 442"/>
                <a:gd name="T33" fmla="*/ 2587 h 2616"/>
                <a:gd name="T34" fmla="*/ 298 w 442"/>
                <a:gd name="T35" fmla="*/ 2602 h 2616"/>
                <a:gd name="T36" fmla="*/ 261 w 442"/>
                <a:gd name="T37" fmla="*/ 2613 h 2616"/>
                <a:gd name="T38" fmla="*/ 221 w 442"/>
                <a:gd name="T39" fmla="*/ 2616 h 2616"/>
                <a:gd name="T40" fmla="*/ 181 w 442"/>
                <a:gd name="T41" fmla="*/ 2613 h 2616"/>
                <a:gd name="T42" fmla="*/ 144 w 442"/>
                <a:gd name="T43" fmla="*/ 2602 h 2616"/>
                <a:gd name="T44" fmla="*/ 109 w 442"/>
                <a:gd name="T45" fmla="*/ 2587 h 2616"/>
                <a:gd name="T46" fmla="*/ 78 w 442"/>
                <a:gd name="T47" fmla="*/ 2564 h 2616"/>
                <a:gd name="T48" fmla="*/ 52 w 442"/>
                <a:gd name="T49" fmla="*/ 2538 h 2616"/>
                <a:gd name="T50" fmla="*/ 31 w 442"/>
                <a:gd name="T51" fmla="*/ 2507 h 2616"/>
                <a:gd name="T52" fmla="*/ 14 w 442"/>
                <a:gd name="T53" fmla="*/ 2472 h 2616"/>
                <a:gd name="T54" fmla="*/ 4 w 442"/>
                <a:gd name="T55" fmla="*/ 2435 h 2616"/>
                <a:gd name="T56" fmla="*/ 0 w 442"/>
                <a:gd name="T57" fmla="*/ 2395 h 2616"/>
                <a:gd name="T58" fmla="*/ 0 w 442"/>
                <a:gd name="T59" fmla="*/ 221 h 2616"/>
                <a:gd name="T60" fmla="*/ 4 w 442"/>
                <a:gd name="T61" fmla="*/ 182 h 2616"/>
                <a:gd name="T62" fmla="*/ 14 w 442"/>
                <a:gd name="T63" fmla="*/ 144 h 2616"/>
                <a:gd name="T64" fmla="*/ 31 w 442"/>
                <a:gd name="T65" fmla="*/ 110 h 2616"/>
                <a:gd name="T66" fmla="*/ 52 w 442"/>
                <a:gd name="T67" fmla="*/ 79 h 2616"/>
                <a:gd name="T68" fmla="*/ 78 w 442"/>
                <a:gd name="T69" fmla="*/ 53 h 2616"/>
                <a:gd name="T70" fmla="*/ 109 w 442"/>
                <a:gd name="T71" fmla="*/ 31 h 2616"/>
                <a:gd name="T72" fmla="*/ 144 w 442"/>
                <a:gd name="T73" fmla="*/ 14 h 2616"/>
                <a:gd name="T74" fmla="*/ 181 w 442"/>
                <a:gd name="T75" fmla="*/ 4 h 2616"/>
                <a:gd name="T76" fmla="*/ 221 w 442"/>
                <a:gd name="T77" fmla="*/ 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2" h="2616">
                  <a:moveTo>
                    <a:pt x="221" y="0"/>
                  </a:moveTo>
                  <a:lnTo>
                    <a:pt x="261" y="4"/>
                  </a:lnTo>
                  <a:lnTo>
                    <a:pt x="298" y="14"/>
                  </a:lnTo>
                  <a:lnTo>
                    <a:pt x="332" y="31"/>
                  </a:lnTo>
                  <a:lnTo>
                    <a:pt x="363" y="53"/>
                  </a:lnTo>
                  <a:lnTo>
                    <a:pt x="390" y="79"/>
                  </a:lnTo>
                  <a:lnTo>
                    <a:pt x="411" y="110"/>
                  </a:lnTo>
                  <a:lnTo>
                    <a:pt x="427" y="144"/>
                  </a:lnTo>
                  <a:lnTo>
                    <a:pt x="437" y="182"/>
                  </a:lnTo>
                  <a:lnTo>
                    <a:pt x="442" y="221"/>
                  </a:lnTo>
                  <a:lnTo>
                    <a:pt x="442" y="2395"/>
                  </a:lnTo>
                  <a:lnTo>
                    <a:pt x="437" y="2435"/>
                  </a:lnTo>
                  <a:lnTo>
                    <a:pt x="427" y="2472"/>
                  </a:lnTo>
                  <a:lnTo>
                    <a:pt x="411" y="2507"/>
                  </a:lnTo>
                  <a:lnTo>
                    <a:pt x="390" y="2538"/>
                  </a:lnTo>
                  <a:lnTo>
                    <a:pt x="363" y="2564"/>
                  </a:lnTo>
                  <a:lnTo>
                    <a:pt x="332" y="2587"/>
                  </a:lnTo>
                  <a:lnTo>
                    <a:pt x="298" y="2602"/>
                  </a:lnTo>
                  <a:lnTo>
                    <a:pt x="261" y="2613"/>
                  </a:lnTo>
                  <a:lnTo>
                    <a:pt x="221" y="2616"/>
                  </a:lnTo>
                  <a:lnTo>
                    <a:pt x="181" y="2613"/>
                  </a:lnTo>
                  <a:lnTo>
                    <a:pt x="144" y="2602"/>
                  </a:lnTo>
                  <a:lnTo>
                    <a:pt x="109" y="2587"/>
                  </a:lnTo>
                  <a:lnTo>
                    <a:pt x="78" y="2564"/>
                  </a:lnTo>
                  <a:lnTo>
                    <a:pt x="52" y="2538"/>
                  </a:lnTo>
                  <a:lnTo>
                    <a:pt x="31" y="2507"/>
                  </a:lnTo>
                  <a:lnTo>
                    <a:pt x="14" y="2472"/>
                  </a:lnTo>
                  <a:lnTo>
                    <a:pt x="4" y="2435"/>
                  </a:lnTo>
                  <a:lnTo>
                    <a:pt x="0" y="2395"/>
                  </a:lnTo>
                  <a:lnTo>
                    <a:pt x="0" y="221"/>
                  </a:lnTo>
                  <a:lnTo>
                    <a:pt x="4" y="182"/>
                  </a:lnTo>
                  <a:lnTo>
                    <a:pt x="14" y="144"/>
                  </a:lnTo>
                  <a:lnTo>
                    <a:pt x="31" y="110"/>
                  </a:lnTo>
                  <a:lnTo>
                    <a:pt x="52" y="79"/>
                  </a:lnTo>
                  <a:lnTo>
                    <a:pt x="78" y="53"/>
                  </a:lnTo>
                  <a:lnTo>
                    <a:pt x="109" y="31"/>
                  </a:lnTo>
                  <a:lnTo>
                    <a:pt x="144" y="14"/>
                  </a:lnTo>
                  <a:lnTo>
                    <a:pt x="181" y="4"/>
                  </a:lnTo>
                  <a:lnTo>
                    <a:pt x="2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7" name="Freeform 7"/>
            <p:cNvSpPr>
              <a:spLocks/>
            </p:cNvSpPr>
            <p:nvPr userDrawn="1"/>
          </p:nvSpPr>
          <p:spPr bwMode="auto">
            <a:xfrm>
              <a:off x="8108950" y="5629275"/>
              <a:ext cx="115888" cy="692150"/>
            </a:xfrm>
            <a:custGeom>
              <a:avLst/>
              <a:gdLst>
                <a:gd name="T0" fmla="*/ 220 w 441"/>
                <a:gd name="T1" fmla="*/ 0 h 2616"/>
                <a:gd name="T2" fmla="*/ 259 w 441"/>
                <a:gd name="T3" fmla="*/ 4 h 2616"/>
                <a:gd name="T4" fmla="*/ 297 w 441"/>
                <a:gd name="T5" fmla="*/ 14 h 2616"/>
                <a:gd name="T6" fmla="*/ 332 w 441"/>
                <a:gd name="T7" fmla="*/ 31 h 2616"/>
                <a:gd name="T8" fmla="*/ 363 w 441"/>
                <a:gd name="T9" fmla="*/ 53 h 2616"/>
                <a:gd name="T10" fmla="*/ 389 w 441"/>
                <a:gd name="T11" fmla="*/ 79 h 2616"/>
                <a:gd name="T12" fmla="*/ 411 w 441"/>
                <a:gd name="T13" fmla="*/ 110 h 2616"/>
                <a:gd name="T14" fmla="*/ 427 w 441"/>
                <a:gd name="T15" fmla="*/ 144 h 2616"/>
                <a:gd name="T16" fmla="*/ 437 w 441"/>
                <a:gd name="T17" fmla="*/ 182 h 2616"/>
                <a:gd name="T18" fmla="*/ 441 w 441"/>
                <a:gd name="T19" fmla="*/ 221 h 2616"/>
                <a:gd name="T20" fmla="*/ 441 w 441"/>
                <a:gd name="T21" fmla="*/ 2395 h 2616"/>
                <a:gd name="T22" fmla="*/ 437 w 441"/>
                <a:gd name="T23" fmla="*/ 2435 h 2616"/>
                <a:gd name="T24" fmla="*/ 427 w 441"/>
                <a:gd name="T25" fmla="*/ 2472 h 2616"/>
                <a:gd name="T26" fmla="*/ 411 w 441"/>
                <a:gd name="T27" fmla="*/ 2507 h 2616"/>
                <a:gd name="T28" fmla="*/ 389 w 441"/>
                <a:gd name="T29" fmla="*/ 2538 h 2616"/>
                <a:gd name="T30" fmla="*/ 363 w 441"/>
                <a:gd name="T31" fmla="*/ 2564 h 2616"/>
                <a:gd name="T32" fmla="*/ 332 w 441"/>
                <a:gd name="T33" fmla="*/ 2587 h 2616"/>
                <a:gd name="T34" fmla="*/ 297 w 441"/>
                <a:gd name="T35" fmla="*/ 2602 h 2616"/>
                <a:gd name="T36" fmla="*/ 259 w 441"/>
                <a:gd name="T37" fmla="*/ 2613 h 2616"/>
                <a:gd name="T38" fmla="*/ 220 w 441"/>
                <a:gd name="T39" fmla="*/ 2616 h 2616"/>
                <a:gd name="T40" fmla="*/ 180 w 441"/>
                <a:gd name="T41" fmla="*/ 2613 h 2616"/>
                <a:gd name="T42" fmla="*/ 143 w 441"/>
                <a:gd name="T43" fmla="*/ 2602 h 2616"/>
                <a:gd name="T44" fmla="*/ 109 w 441"/>
                <a:gd name="T45" fmla="*/ 2587 h 2616"/>
                <a:gd name="T46" fmla="*/ 78 w 441"/>
                <a:gd name="T47" fmla="*/ 2564 h 2616"/>
                <a:gd name="T48" fmla="*/ 51 w 441"/>
                <a:gd name="T49" fmla="*/ 2538 h 2616"/>
                <a:gd name="T50" fmla="*/ 29 w 441"/>
                <a:gd name="T51" fmla="*/ 2507 h 2616"/>
                <a:gd name="T52" fmla="*/ 14 w 441"/>
                <a:gd name="T53" fmla="*/ 2472 h 2616"/>
                <a:gd name="T54" fmla="*/ 3 w 441"/>
                <a:gd name="T55" fmla="*/ 2435 h 2616"/>
                <a:gd name="T56" fmla="*/ 0 w 441"/>
                <a:gd name="T57" fmla="*/ 2395 h 2616"/>
                <a:gd name="T58" fmla="*/ 0 w 441"/>
                <a:gd name="T59" fmla="*/ 221 h 2616"/>
                <a:gd name="T60" fmla="*/ 3 w 441"/>
                <a:gd name="T61" fmla="*/ 182 h 2616"/>
                <a:gd name="T62" fmla="*/ 14 w 441"/>
                <a:gd name="T63" fmla="*/ 144 h 2616"/>
                <a:gd name="T64" fmla="*/ 29 w 441"/>
                <a:gd name="T65" fmla="*/ 110 h 2616"/>
                <a:gd name="T66" fmla="*/ 51 w 441"/>
                <a:gd name="T67" fmla="*/ 79 h 2616"/>
                <a:gd name="T68" fmla="*/ 78 w 441"/>
                <a:gd name="T69" fmla="*/ 53 h 2616"/>
                <a:gd name="T70" fmla="*/ 109 w 441"/>
                <a:gd name="T71" fmla="*/ 31 h 2616"/>
                <a:gd name="T72" fmla="*/ 143 w 441"/>
                <a:gd name="T73" fmla="*/ 14 h 2616"/>
                <a:gd name="T74" fmla="*/ 180 w 441"/>
                <a:gd name="T75" fmla="*/ 4 h 2616"/>
                <a:gd name="T76" fmla="*/ 220 w 441"/>
                <a:gd name="T77" fmla="*/ 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1" h="2616">
                  <a:moveTo>
                    <a:pt x="220" y="0"/>
                  </a:moveTo>
                  <a:lnTo>
                    <a:pt x="259" y="4"/>
                  </a:lnTo>
                  <a:lnTo>
                    <a:pt x="297" y="14"/>
                  </a:lnTo>
                  <a:lnTo>
                    <a:pt x="332" y="31"/>
                  </a:lnTo>
                  <a:lnTo>
                    <a:pt x="363" y="53"/>
                  </a:lnTo>
                  <a:lnTo>
                    <a:pt x="389" y="79"/>
                  </a:lnTo>
                  <a:lnTo>
                    <a:pt x="411" y="110"/>
                  </a:lnTo>
                  <a:lnTo>
                    <a:pt x="427" y="144"/>
                  </a:lnTo>
                  <a:lnTo>
                    <a:pt x="437" y="182"/>
                  </a:lnTo>
                  <a:lnTo>
                    <a:pt x="441" y="221"/>
                  </a:lnTo>
                  <a:lnTo>
                    <a:pt x="441" y="2395"/>
                  </a:lnTo>
                  <a:lnTo>
                    <a:pt x="437" y="2435"/>
                  </a:lnTo>
                  <a:lnTo>
                    <a:pt x="427" y="2472"/>
                  </a:lnTo>
                  <a:lnTo>
                    <a:pt x="411" y="2507"/>
                  </a:lnTo>
                  <a:lnTo>
                    <a:pt x="389" y="2538"/>
                  </a:lnTo>
                  <a:lnTo>
                    <a:pt x="363" y="2564"/>
                  </a:lnTo>
                  <a:lnTo>
                    <a:pt x="332" y="2587"/>
                  </a:lnTo>
                  <a:lnTo>
                    <a:pt x="297" y="2602"/>
                  </a:lnTo>
                  <a:lnTo>
                    <a:pt x="259" y="2613"/>
                  </a:lnTo>
                  <a:lnTo>
                    <a:pt x="220" y="2616"/>
                  </a:lnTo>
                  <a:lnTo>
                    <a:pt x="180" y="2613"/>
                  </a:lnTo>
                  <a:lnTo>
                    <a:pt x="143" y="2602"/>
                  </a:lnTo>
                  <a:lnTo>
                    <a:pt x="109" y="2587"/>
                  </a:lnTo>
                  <a:lnTo>
                    <a:pt x="78" y="2564"/>
                  </a:lnTo>
                  <a:lnTo>
                    <a:pt x="51" y="2538"/>
                  </a:lnTo>
                  <a:lnTo>
                    <a:pt x="29" y="2507"/>
                  </a:lnTo>
                  <a:lnTo>
                    <a:pt x="14" y="2472"/>
                  </a:lnTo>
                  <a:lnTo>
                    <a:pt x="3" y="2435"/>
                  </a:lnTo>
                  <a:lnTo>
                    <a:pt x="0" y="2395"/>
                  </a:lnTo>
                  <a:lnTo>
                    <a:pt x="0" y="221"/>
                  </a:lnTo>
                  <a:lnTo>
                    <a:pt x="3" y="182"/>
                  </a:lnTo>
                  <a:lnTo>
                    <a:pt x="14" y="144"/>
                  </a:lnTo>
                  <a:lnTo>
                    <a:pt x="29" y="110"/>
                  </a:lnTo>
                  <a:lnTo>
                    <a:pt x="51" y="79"/>
                  </a:lnTo>
                  <a:lnTo>
                    <a:pt x="78" y="53"/>
                  </a:lnTo>
                  <a:lnTo>
                    <a:pt x="109" y="31"/>
                  </a:lnTo>
                  <a:lnTo>
                    <a:pt x="143" y="14"/>
                  </a:lnTo>
                  <a:lnTo>
                    <a:pt x="180" y="4"/>
                  </a:lnTo>
                  <a:lnTo>
                    <a:pt x="2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8" name="Freeform 8"/>
            <p:cNvSpPr>
              <a:spLocks/>
            </p:cNvSpPr>
            <p:nvPr userDrawn="1"/>
          </p:nvSpPr>
          <p:spPr bwMode="auto">
            <a:xfrm>
              <a:off x="7924800" y="5629275"/>
              <a:ext cx="117475" cy="692150"/>
            </a:xfrm>
            <a:custGeom>
              <a:avLst/>
              <a:gdLst>
                <a:gd name="T0" fmla="*/ 221 w 442"/>
                <a:gd name="T1" fmla="*/ 0 h 2616"/>
                <a:gd name="T2" fmla="*/ 260 w 442"/>
                <a:gd name="T3" fmla="*/ 4 h 2616"/>
                <a:gd name="T4" fmla="*/ 298 w 442"/>
                <a:gd name="T5" fmla="*/ 14 h 2616"/>
                <a:gd name="T6" fmla="*/ 332 w 442"/>
                <a:gd name="T7" fmla="*/ 31 h 2616"/>
                <a:gd name="T8" fmla="*/ 363 w 442"/>
                <a:gd name="T9" fmla="*/ 53 h 2616"/>
                <a:gd name="T10" fmla="*/ 389 w 442"/>
                <a:gd name="T11" fmla="*/ 79 h 2616"/>
                <a:gd name="T12" fmla="*/ 411 w 442"/>
                <a:gd name="T13" fmla="*/ 110 h 2616"/>
                <a:gd name="T14" fmla="*/ 428 w 442"/>
                <a:gd name="T15" fmla="*/ 144 h 2616"/>
                <a:gd name="T16" fmla="*/ 438 w 442"/>
                <a:gd name="T17" fmla="*/ 182 h 2616"/>
                <a:gd name="T18" fmla="*/ 442 w 442"/>
                <a:gd name="T19" fmla="*/ 221 h 2616"/>
                <a:gd name="T20" fmla="*/ 442 w 442"/>
                <a:gd name="T21" fmla="*/ 2395 h 2616"/>
                <a:gd name="T22" fmla="*/ 438 w 442"/>
                <a:gd name="T23" fmla="*/ 2435 h 2616"/>
                <a:gd name="T24" fmla="*/ 428 w 442"/>
                <a:gd name="T25" fmla="*/ 2472 h 2616"/>
                <a:gd name="T26" fmla="*/ 411 w 442"/>
                <a:gd name="T27" fmla="*/ 2507 h 2616"/>
                <a:gd name="T28" fmla="*/ 389 w 442"/>
                <a:gd name="T29" fmla="*/ 2538 h 2616"/>
                <a:gd name="T30" fmla="*/ 363 w 442"/>
                <a:gd name="T31" fmla="*/ 2564 h 2616"/>
                <a:gd name="T32" fmla="*/ 332 w 442"/>
                <a:gd name="T33" fmla="*/ 2587 h 2616"/>
                <a:gd name="T34" fmla="*/ 298 w 442"/>
                <a:gd name="T35" fmla="*/ 2602 h 2616"/>
                <a:gd name="T36" fmla="*/ 260 w 442"/>
                <a:gd name="T37" fmla="*/ 2613 h 2616"/>
                <a:gd name="T38" fmla="*/ 221 w 442"/>
                <a:gd name="T39" fmla="*/ 2616 h 2616"/>
                <a:gd name="T40" fmla="*/ 181 w 442"/>
                <a:gd name="T41" fmla="*/ 2613 h 2616"/>
                <a:gd name="T42" fmla="*/ 144 w 442"/>
                <a:gd name="T43" fmla="*/ 2602 h 2616"/>
                <a:gd name="T44" fmla="*/ 110 w 442"/>
                <a:gd name="T45" fmla="*/ 2587 h 2616"/>
                <a:gd name="T46" fmla="*/ 79 w 442"/>
                <a:gd name="T47" fmla="*/ 2564 h 2616"/>
                <a:gd name="T48" fmla="*/ 52 w 442"/>
                <a:gd name="T49" fmla="*/ 2538 h 2616"/>
                <a:gd name="T50" fmla="*/ 30 w 442"/>
                <a:gd name="T51" fmla="*/ 2507 h 2616"/>
                <a:gd name="T52" fmla="*/ 13 w 442"/>
                <a:gd name="T53" fmla="*/ 2472 h 2616"/>
                <a:gd name="T54" fmla="*/ 3 w 442"/>
                <a:gd name="T55" fmla="*/ 2435 h 2616"/>
                <a:gd name="T56" fmla="*/ 0 w 442"/>
                <a:gd name="T57" fmla="*/ 2395 h 2616"/>
                <a:gd name="T58" fmla="*/ 0 w 442"/>
                <a:gd name="T59" fmla="*/ 221 h 2616"/>
                <a:gd name="T60" fmla="*/ 3 w 442"/>
                <a:gd name="T61" fmla="*/ 182 h 2616"/>
                <a:gd name="T62" fmla="*/ 13 w 442"/>
                <a:gd name="T63" fmla="*/ 144 h 2616"/>
                <a:gd name="T64" fmla="*/ 30 w 442"/>
                <a:gd name="T65" fmla="*/ 110 h 2616"/>
                <a:gd name="T66" fmla="*/ 52 w 442"/>
                <a:gd name="T67" fmla="*/ 79 h 2616"/>
                <a:gd name="T68" fmla="*/ 79 w 442"/>
                <a:gd name="T69" fmla="*/ 53 h 2616"/>
                <a:gd name="T70" fmla="*/ 110 w 442"/>
                <a:gd name="T71" fmla="*/ 31 h 2616"/>
                <a:gd name="T72" fmla="*/ 144 w 442"/>
                <a:gd name="T73" fmla="*/ 14 h 2616"/>
                <a:gd name="T74" fmla="*/ 181 w 442"/>
                <a:gd name="T75" fmla="*/ 4 h 2616"/>
                <a:gd name="T76" fmla="*/ 221 w 442"/>
                <a:gd name="T77" fmla="*/ 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2" h="2616">
                  <a:moveTo>
                    <a:pt x="221" y="0"/>
                  </a:moveTo>
                  <a:lnTo>
                    <a:pt x="260" y="4"/>
                  </a:lnTo>
                  <a:lnTo>
                    <a:pt x="298" y="14"/>
                  </a:lnTo>
                  <a:lnTo>
                    <a:pt x="332" y="31"/>
                  </a:lnTo>
                  <a:lnTo>
                    <a:pt x="363" y="53"/>
                  </a:lnTo>
                  <a:lnTo>
                    <a:pt x="389" y="79"/>
                  </a:lnTo>
                  <a:lnTo>
                    <a:pt x="411" y="110"/>
                  </a:lnTo>
                  <a:lnTo>
                    <a:pt x="428" y="144"/>
                  </a:lnTo>
                  <a:lnTo>
                    <a:pt x="438" y="182"/>
                  </a:lnTo>
                  <a:lnTo>
                    <a:pt x="442" y="221"/>
                  </a:lnTo>
                  <a:lnTo>
                    <a:pt x="442" y="2395"/>
                  </a:lnTo>
                  <a:lnTo>
                    <a:pt x="438" y="2435"/>
                  </a:lnTo>
                  <a:lnTo>
                    <a:pt x="428" y="2472"/>
                  </a:lnTo>
                  <a:lnTo>
                    <a:pt x="411" y="2507"/>
                  </a:lnTo>
                  <a:lnTo>
                    <a:pt x="389" y="2538"/>
                  </a:lnTo>
                  <a:lnTo>
                    <a:pt x="363" y="2564"/>
                  </a:lnTo>
                  <a:lnTo>
                    <a:pt x="332" y="2587"/>
                  </a:lnTo>
                  <a:lnTo>
                    <a:pt x="298" y="2602"/>
                  </a:lnTo>
                  <a:lnTo>
                    <a:pt x="260" y="2613"/>
                  </a:lnTo>
                  <a:lnTo>
                    <a:pt x="221" y="2616"/>
                  </a:lnTo>
                  <a:lnTo>
                    <a:pt x="181" y="2613"/>
                  </a:lnTo>
                  <a:lnTo>
                    <a:pt x="144" y="2602"/>
                  </a:lnTo>
                  <a:lnTo>
                    <a:pt x="110" y="2587"/>
                  </a:lnTo>
                  <a:lnTo>
                    <a:pt x="79" y="2564"/>
                  </a:lnTo>
                  <a:lnTo>
                    <a:pt x="52" y="2538"/>
                  </a:lnTo>
                  <a:lnTo>
                    <a:pt x="30" y="2507"/>
                  </a:lnTo>
                  <a:lnTo>
                    <a:pt x="13" y="2472"/>
                  </a:lnTo>
                  <a:lnTo>
                    <a:pt x="3" y="2435"/>
                  </a:lnTo>
                  <a:lnTo>
                    <a:pt x="0" y="2395"/>
                  </a:lnTo>
                  <a:lnTo>
                    <a:pt x="0" y="221"/>
                  </a:lnTo>
                  <a:lnTo>
                    <a:pt x="3" y="182"/>
                  </a:lnTo>
                  <a:lnTo>
                    <a:pt x="13" y="144"/>
                  </a:lnTo>
                  <a:lnTo>
                    <a:pt x="30" y="110"/>
                  </a:lnTo>
                  <a:lnTo>
                    <a:pt x="52" y="79"/>
                  </a:lnTo>
                  <a:lnTo>
                    <a:pt x="79" y="53"/>
                  </a:lnTo>
                  <a:lnTo>
                    <a:pt x="110" y="31"/>
                  </a:lnTo>
                  <a:lnTo>
                    <a:pt x="144" y="14"/>
                  </a:lnTo>
                  <a:lnTo>
                    <a:pt x="181" y="4"/>
                  </a:lnTo>
                  <a:lnTo>
                    <a:pt x="2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9" name="Freeform 9"/>
            <p:cNvSpPr>
              <a:spLocks/>
            </p:cNvSpPr>
            <p:nvPr userDrawn="1"/>
          </p:nvSpPr>
          <p:spPr bwMode="auto">
            <a:xfrm>
              <a:off x="7673975" y="5726113"/>
              <a:ext cx="127000" cy="68263"/>
            </a:xfrm>
            <a:custGeom>
              <a:avLst/>
              <a:gdLst>
                <a:gd name="T0" fmla="*/ 351 w 480"/>
                <a:gd name="T1" fmla="*/ 0 h 257"/>
                <a:gd name="T2" fmla="*/ 381 w 480"/>
                <a:gd name="T3" fmla="*/ 4 h 257"/>
                <a:gd name="T4" fmla="*/ 408 w 480"/>
                <a:gd name="T5" fmla="*/ 13 h 257"/>
                <a:gd name="T6" fmla="*/ 432 w 480"/>
                <a:gd name="T7" fmla="*/ 27 h 257"/>
                <a:gd name="T8" fmla="*/ 451 w 480"/>
                <a:gd name="T9" fmla="*/ 47 h 257"/>
                <a:gd name="T10" fmla="*/ 467 w 480"/>
                <a:gd name="T11" fmla="*/ 70 h 257"/>
                <a:gd name="T12" fmla="*/ 476 w 480"/>
                <a:gd name="T13" fmla="*/ 96 h 257"/>
                <a:gd name="T14" fmla="*/ 480 w 480"/>
                <a:gd name="T15" fmla="*/ 126 h 257"/>
                <a:gd name="T16" fmla="*/ 477 w 480"/>
                <a:gd name="T17" fmla="*/ 155 h 257"/>
                <a:gd name="T18" fmla="*/ 468 w 480"/>
                <a:gd name="T19" fmla="*/ 181 h 257"/>
                <a:gd name="T20" fmla="*/ 453 w 480"/>
                <a:gd name="T21" fmla="*/ 205 h 257"/>
                <a:gd name="T22" fmla="*/ 434 w 480"/>
                <a:gd name="T23" fmla="*/ 226 h 257"/>
                <a:gd name="T24" fmla="*/ 410 w 480"/>
                <a:gd name="T25" fmla="*/ 240 h 257"/>
                <a:gd name="T26" fmla="*/ 384 w 480"/>
                <a:gd name="T27" fmla="*/ 251 h 257"/>
                <a:gd name="T28" fmla="*/ 355 w 480"/>
                <a:gd name="T29" fmla="*/ 254 h 257"/>
                <a:gd name="T30" fmla="*/ 129 w 480"/>
                <a:gd name="T31" fmla="*/ 257 h 257"/>
                <a:gd name="T32" fmla="*/ 100 w 480"/>
                <a:gd name="T33" fmla="*/ 254 h 257"/>
                <a:gd name="T34" fmla="*/ 73 w 480"/>
                <a:gd name="T35" fmla="*/ 245 h 257"/>
                <a:gd name="T36" fmla="*/ 49 w 480"/>
                <a:gd name="T37" fmla="*/ 230 h 257"/>
                <a:gd name="T38" fmla="*/ 29 w 480"/>
                <a:gd name="T39" fmla="*/ 211 h 257"/>
                <a:gd name="T40" fmla="*/ 14 w 480"/>
                <a:gd name="T41" fmla="*/ 187 h 257"/>
                <a:gd name="T42" fmla="*/ 3 w 480"/>
                <a:gd name="T43" fmla="*/ 161 h 257"/>
                <a:gd name="T44" fmla="*/ 0 w 480"/>
                <a:gd name="T45" fmla="*/ 132 h 257"/>
                <a:gd name="T46" fmla="*/ 3 w 480"/>
                <a:gd name="T47" fmla="*/ 102 h 257"/>
                <a:gd name="T48" fmla="*/ 12 w 480"/>
                <a:gd name="T49" fmla="*/ 76 h 257"/>
                <a:gd name="T50" fmla="*/ 27 w 480"/>
                <a:gd name="T51" fmla="*/ 52 h 257"/>
                <a:gd name="T52" fmla="*/ 46 w 480"/>
                <a:gd name="T53" fmla="*/ 32 h 257"/>
                <a:gd name="T54" fmla="*/ 70 w 480"/>
                <a:gd name="T55" fmla="*/ 17 h 257"/>
                <a:gd name="T56" fmla="*/ 96 w 480"/>
                <a:gd name="T57" fmla="*/ 7 h 257"/>
                <a:gd name="T58" fmla="*/ 126 w 480"/>
                <a:gd name="T59" fmla="*/ 4 h 257"/>
                <a:gd name="T60" fmla="*/ 351 w 480"/>
                <a:gd name="T61"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0" h="257">
                  <a:moveTo>
                    <a:pt x="351" y="0"/>
                  </a:moveTo>
                  <a:lnTo>
                    <a:pt x="381" y="4"/>
                  </a:lnTo>
                  <a:lnTo>
                    <a:pt x="408" y="13"/>
                  </a:lnTo>
                  <a:lnTo>
                    <a:pt x="432" y="27"/>
                  </a:lnTo>
                  <a:lnTo>
                    <a:pt x="451" y="47"/>
                  </a:lnTo>
                  <a:lnTo>
                    <a:pt x="467" y="70"/>
                  </a:lnTo>
                  <a:lnTo>
                    <a:pt x="476" y="96"/>
                  </a:lnTo>
                  <a:lnTo>
                    <a:pt x="480" y="126"/>
                  </a:lnTo>
                  <a:lnTo>
                    <a:pt x="477" y="155"/>
                  </a:lnTo>
                  <a:lnTo>
                    <a:pt x="468" y="181"/>
                  </a:lnTo>
                  <a:lnTo>
                    <a:pt x="453" y="205"/>
                  </a:lnTo>
                  <a:lnTo>
                    <a:pt x="434" y="226"/>
                  </a:lnTo>
                  <a:lnTo>
                    <a:pt x="410" y="240"/>
                  </a:lnTo>
                  <a:lnTo>
                    <a:pt x="384" y="251"/>
                  </a:lnTo>
                  <a:lnTo>
                    <a:pt x="355" y="254"/>
                  </a:lnTo>
                  <a:lnTo>
                    <a:pt x="129" y="257"/>
                  </a:lnTo>
                  <a:lnTo>
                    <a:pt x="100" y="254"/>
                  </a:lnTo>
                  <a:lnTo>
                    <a:pt x="73" y="245"/>
                  </a:lnTo>
                  <a:lnTo>
                    <a:pt x="49" y="230"/>
                  </a:lnTo>
                  <a:lnTo>
                    <a:pt x="29" y="211"/>
                  </a:lnTo>
                  <a:lnTo>
                    <a:pt x="14" y="187"/>
                  </a:lnTo>
                  <a:lnTo>
                    <a:pt x="3" y="161"/>
                  </a:lnTo>
                  <a:lnTo>
                    <a:pt x="0" y="132"/>
                  </a:lnTo>
                  <a:lnTo>
                    <a:pt x="3" y="102"/>
                  </a:lnTo>
                  <a:lnTo>
                    <a:pt x="12" y="76"/>
                  </a:lnTo>
                  <a:lnTo>
                    <a:pt x="27" y="52"/>
                  </a:lnTo>
                  <a:lnTo>
                    <a:pt x="46" y="32"/>
                  </a:lnTo>
                  <a:lnTo>
                    <a:pt x="70" y="17"/>
                  </a:lnTo>
                  <a:lnTo>
                    <a:pt x="96" y="7"/>
                  </a:lnTo>
                  <a:lnTo>
                    <a:pt x="126" y="4"/>
                  </a:lnTo>
                  <a:lnTo>
                    <a:pt x="3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 name="Freeform 10"/>
            <p:cNvSpPr>
              <a:spLocks/>
            </p:cNvSpPr>
            <p:nvPr userDrawn="1"/>
          </p:nvSpPr>
          <p:spPr bwMode="auto">
            <a:xfrm>
              <a:off x="7742238" y="5629275"/>
              <a:ext cx="117475" cy="692150"/>
            </a:xfrm>
            <a:custGeom>
              <a:avLst/>
              <a:gdLst>
                <a:gd name="T0" fmla="*/ 221 w 441"/>
                <a:gd name="T1" fmla="*/ 0 h 2616"/>
                <a:gd name="T2" fmla="*/ 261 w 441"/>
                <a:gd name="T3" fmla="*/ 4 h 2616"/>
                <a:gd name="T4" fmla="*/ 298 w 441"/>
                <a:gd name="T5" fmla="*/ 14 h 2616"/>
                <a:gd name="T6" fmla="*/ 332 w 441"/>
                <a:gd name="T7" fmla="*/ 31 h 2616"/>
                <a:gd name="T8" fmla="*/ 363 w 441"/>
                <a:gd name="T9" fmla="*/ 53 h 2616"/>
                <a:gd name="T10" fmla="*/ 390 w 441"/>
                <a:gd name="T11" fmla="*/ 79 h 2616"/>
                <a:gd name="T12" fmla="*/ 412 w 441"/>
                <a:gd name="T13" fmla="*/ 110 h 2616"/>
                <a:gd name="T14" fmla="*/ 428 w 441"/>
                <a:gd name="T15" fmla="*/ 144 h 2616"/>
                <a:gd name="T16" fmla="*/ 438 w 441"/>
                <a:gd name="T17" fmla="*/ 182 h 2616"/>
                <a:gd name="T18" fmla="*/ 441 w 441"/>
                <a:gd name="T19" fmla="*/ 221 h 2616"/>
                <a:gd name="T20" fmla="*/ 441 w 441"/>
                <a:gd name="T21" fmla="*/ 2395 h 2616"/>
                <a:gd name="T22" fmla="*/ 438 w 441"/>
                <a:gd name="T23" fmla="*/ 2435 h 2616"/>
                <a:gd name="T24" fmla="*/ 428 w 441"/>
                <a:gd name="T25" fmla="*/ 2472 h 2616"/>
                <a:gd name="T26" fmla="*/ 412 w 441"/>
                <a:gd name="T27" fmla="*/ 2507 h 2616"/>
                <a:gd name="T28" fmla="*/ 390 w 441"/>
                <a:gd name="T29" fmla="*/ 2538 h 2616"/>
                <a:gd name="T30" fmla="*/ 363 w 441"/>
                <a:gd name="T31" fmla="*/ 2564 h 2616"/>
                <a:gd name="T32" fmla="*/ 332 w 441"/>
                <a:gd name="T33" fmla="*/ 2587 h 2616"/>
                <a:gd name="T34" fmla="*/ 298 w 441"/>
                <a:gd name="T35" fmla="*/ 2602 h 2616"/>
                <a:gd name="T36" fmla="*/ 261 w 441"/>
                <a:gd name="T37" fmla="*/ 2613 h 2616"/>
                <a:gd name="T38" fmla="*/ 221 w 441"/>
                <a:gd name="T39" fmla="*/ 2616 h 2616"/>
                <a:gd name="T40" fmla="*/ 182 w 441"/>
                <a:gd name="T41" fmla="*/ 2613 h 2616"/>
                <a:gd name="T42" fmla="*/ 144 w 441"/>
                <a:gd name="T43" fmla="*/ 2602 h 2616"/>
                <a:gd name="T44" fmla="*/ 109 w 441"/>
                <a:gd name="T45" fmla="*/ 2587 h 2616"/>
                <a:gd name="T46" fmla="*/ 79 w 441"/>
                <a:gd name="T47" fmla="*/ 2564 h 2616"/>
                <a:gd name="T48" fmla="*/ 53 w 441"/>
                <a:gd name="T49" fmla="*/ 2538 h 2616"/>
                <a:gd name="T50" fmla="*/ 31 w 441"/>
                <a:gd name="T51" fmla="*/ 2507 h 2616"/>
                <a:gd name="T52" fmla="*/ 14 w 441"/>
                <a:gd name="T53" fmla="*/ 2472 h 2616"/>
                <a:gd name="T54" fmla="*/ 4 w 441"/>
                <a:gd name="T55" fmla="*/ 2435 h 2616"/>
                <a:gd name="T56" fmla="*/ 0 w 441"/>
                <a:gd name="T57" fmla="*/ 2395 h 2616"/>
                <a:gd name="T58" fmla="*/ 0 w 441"/>
                <a:gd name="T59" fmla="*/ 221 h 2616"/>
                <a:gd name="T60" fmla="*/ 4 w 441"/>
                <a:gd name="T61" fmla="*/ 182 h 2616"/>
                <a:gd name="T62" fmla="*/ 14 w 441"/>
                <a:gd name="T63" fmla="*/ 144 h 2616"/>
                <a:gd name="T64" fmla="*/ 31 w 441"/>
                <a:gd name="T65" fmla="*/ 110 h 2616"/>
                <a:gd name="T66" fmla="*/ 53 w 441"/>
                <a:gd name="T67" fmla="*/ 79 h 2616"/>
                <a:gd name="T68" fmla="*/ 79 w 441"/>
                <a:gd name="T69" fmla="*/ 53 h 2616"/>
                <a:gd name="T70" fmla="*/ 109 w 441"/>
                <a:gd name="T71" fmla="*/ 31 h 2616"/>
                <a:gd name="T72" fmla="*/ 144 w 441"/>
                <a:gd name="T73" fmla="*/ 14 h 2616"/>
                <a:gd name="T74" fmla="*/ 182 w 441"/>
                <a:gd name="T75" fmla="*/ 4 h 2616"/>
                <a:gd name="T76" fmla="*/ 221 w 441"/>
                <a:gd name="T77" fmla="*/ 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1" h="2616">
                  <a:moveTo>
                    <a:pt x="221" y="0"/>
                  </a:moveTo>
                  <a:lnTo>
                    <a:pt x="261" y="4"/>
                  </a:lnTo>
                  <a:lnTo>
                    <a:pt x="298" y="14"/>
                  </a:lnTo>
                  <a:lnTo>
                    <a:pt x="332" y="31"/>
                  </a:lnTo>
                  <a:lnTo>
                    <a:pt x="363" y="53"/>
                  </a:lnTo>
                  <a:lnTo>
                    <a:pt x="390" y="79"/>
                  </a:lnTo>
                  <a:lnTo>
                    <a:pt x="412" y="110"/>
                  </a:lnTo>
                  <a:lnTo>
                    <a:pt x="428" y="144"/>
                  </a:lnTo>
                  <a:lnTo>
                    <a:pt x="438" y="182"/>
                  </a:lnTo>
                  <a:lnTo>
                    <a:pt x="441" y="221"/>
                  </a:lnTo>
                  <a:lnTo>
                    <a:pt x="441" y="2395"/>
                  </a:lnTo>
                  <a:lnTo>
                    <a:pt x="438" y="2435"/>
                  </a:lnTo>
                  <a:lnTo>
                    <a:pt x="428" y="2472"/>
                  </a:lnTo>
                  <a:lnTo>
                    <a:pt x="412" y="2507"/>
                  </a:lnTo>
                  <a:lnTo>
                    <a:pt x="390" y="2538"/>
                  </a:lnTo>
                  <a:lnTo>
                    <a:pt x="363" y="2564"/>
                  </a:lnTo>
                  <a:lnTo>
                    <a:pt x="332" y="2587"/>
                  </a:lnTo>
                  <a:lnTo>
                    <a:pt x="298" y="2602"/>
                  </a:lnTo>
                  <a:lnTo>
                    <a:pt x="261" y="2613"/>
                  </a:lnTo>
                  <a:lnTo>
                    <a:pt x="221" y="2616"/>
                  </a:lnTo>
                  <a:lnTo>
                    <a:pt x="182" y="2613"/>
                  </a:lnTo>
                  <a:lnTo>
                    <a:pt x="144" y="2602"/>
                  </a:lnTo>
                  <a:lnTo>
                    <a:pt x="109" y="2587"/>
                  </a:lnTo>
                  <a:lnTo>
                    <a:pt x="79" y="2564"/>
                  </a:lnTo>
                  <a:lnTo>
                    <a:pt x="53" y="2538"/>
                  </a:lnTo>
                  <a:lnTo>
                    <a:pt x="31" y="2507"/>
                  </a:lnTo>
                  <a:lnTo>
                    <a:pt x="14" y="2472"/>
                  </a:lnTo>
                  <a:lnTo>
                    <a:pt x="4" y="2435"/>
                  </a:lnTo>
                  <a:lnTo>
                    <a:pt x="0" y="2395"/>
                  </a:lnTo>
                  <a:lnTo>
                    <a:pt x="0" y="221"/>
                  </a:lnTo>
                  <a:lnTo>
                    <a:pt x="4" y="182"/>
                  </a:lnTo>
                  <a:lnTo>
                    <a:pt x="14" y="144"/>
                  </a:lnTo>
                  <a:lnTo>
                    <a:pt x="31" y="110"/>
                  </a:lnTo>
                  <a:lnTo>
                    <a:pt x="53" y="79"/>
                  </a:lnTo>
                  <a:lnTo>
                    <a:pt x="79" y="53"/>
                  </a:lnTo>
                  <a:lnTo>
                    <a:pt x="109" y="31"/>
                  </a:lnTo>
                  <a:lnTo>
                    <a:pt x="144" y="14"/>
                  </a:lnTo>
                  <a:lnTo>
                    <a:pt x="182" y="4"/>
                  </a:lnTo>
                  <a:lnTo>
                    <a:pt x="2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 name="Freeform 11"/>
            <p:cNvSpPr>
              <a:spLocks/>
            </p:cNvSpPr>
            <p:nvPr userDrawn="1"/>
          </p:nvSpPr>
          <p:spPr bwMode="auto">
            <a:xfrm>
              <a:off x="8532813" y="5726113"/>
              <a:ext cx="127000" cy="68263"/>
            </a:xfrm>
            <a:custGeom>
              <a:avLst/>
              <a:gdLst>
                <a:gd name="T0" fmla="*/ 351 w 481"/>
                <a:gd name="T1" fmla="*/ 0 h 257"/>
                <a:gd name="T2" fmla="*/ 381 w 481"/>
                <a:gd name="T3" fmla="*/ 4 h 257"/>
                <a:gd name="T4" fmla="*/ 408 w 481"/>
                <a:gd name="T5" fmla="*/ 13 h 257"/>
                <a:gd name="T6" fmla="*/ 432 w 481"/>
                <a:gd name="T7" fmla="*/ 27 h 257"/>
                <a:gd name="T8" fmla="*/ 451 w 481"/>
                <a:gd name="T9" fmla="*/ 47 h 257"/>
                <a:gd name="T10" fmla="*/ 467 w 481"/>
                <a:gd name="T11" fmla="*/ 70 h 257"/>
                <a:gd name="T12" fmla="*/ 477 w 481"/>
                <a:gd name="T13" fmla="*/ 96 h 257"/>
                <a:gd name="T14" fmla="*/ 481 w 481"/>
                <a:gd name="T15" fmla="*/ 126 h 257"/>
                <a:gd name="T16" fmla="*/ 477 w 481"/>
                <a:gd name="T17" fmla="*/ 155 h 257"/>
                <a:gd name="T18" fmla="*/ 468 w 481"/>
                <a:gd name="T19" fmla="*/ 181 h 257"/>
                <a:gd name="T20" fmla="*/ 453 w 481"/>
                <a:gd name="T21" fmla="*/ 205 h 257"/>
                <a:gd name="T22" fmla="*/ 434 w 481"/>
                <a:gd name="T23" fmla="*/ 226 h 257"/>
                <a:gd name="T24" fmla="*/ 410 w 481"/>
                <a:gd name="T25" fmla="*/ 240 h 257"/>
                <a:gd name="T26" fmla="*/ 384 w 481"/>
                <a:gd name="T27" fmla="*/ 251 h 257"/>
                <a:gd name="T28" fmla="*/ 355 w 481"/>
                <a:gd name="T29" fmla="*/ 254 h 257"/>
                <a:gd name="T30" fmla="*/ 129 w 481"/>
                <a:gd name="T31" fmla="*/ 257 h 257"/>
                <a:gd name="T32" fmla="*/ 100 w 481"/>
                <a:gd name="T33" fmla="*/ 254 h 257"/>
                <a:gd name="T34" fmla="*/ 73 w 481"/>
                <a:gd name="T35" fmla="*/ 245 h 257"/>
                <a:gd name="T36" fmla="*/ 49 w 481"/>
                <a:gd name="T37" fmla="*/ 230 h 257"/>
                <a:gd name="T38" fmla="*/ 30 w 481"/>
                <a:gd name="T39" fmla="*/ 211 h 257"/>
                <a:gd name="T40" fmla="*/ 14 w 481"/>
                <a:gd name="T41" fmla="*/ 187 h 257"/>
                <a:gd name="T42" fmla="*/ 4 w 481"/>
                <a:gd name="T43" fmla="*/ 161 h 257"/>
                <a:gd name="T44" fmla="*/ 0 w 481"/>
                <a:gd name="T45" fmla="*/ 132 h 257"/>
                <a:gd name="T46" fmla="*/ 4 w 481"/>
                <a:gd name="T47" fmla="*/ 102 h 257"/>
                <a:gd name="T48" fmla="*/ 13 w 481"/>
                <a:gd name="T49" fmla="*/ 76 h 257"/>
                <a:gd name="T50" fmla="*/ 27 w 481"/>
                <a:gd name="T51" fmla="*/ 52 h 257"/>
                <a:gd name="T52" fmla="*/ 47 w 481"/>
                <a:gd name="T53" fmla="*/ 32 h 257"/>
                <a:gd name="T54" fmla="*/ 70 w 481"/>
                <a:gd name="T55" fmla="*/ 17 h 257"/>
                <a:gd name="T56" fmla="*/ 97 w 481"/>
                <a:gd name="T57" fmla="*/ 7 h 257"/>
                <a:gd name="T58" fmla="*/ 126 w 481"/>
                <a:gd name="T59" fmla="*/ 4 h 257"/>
                <a:gd name="T60" fmla="*/ 351 w 481"/>
                <a:gd name="T61"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1" h="257">
                  <a:moveTo>
                    <a:pt x="351" y="0"/>
                  </a:moveTo>
                  <a:lnTo>
                    <a:pt x="381" y="4"/>
                  </a:lnTo>
                  <a:lnTo>
                    <a:pt x="408" y="13"/>
                  </a:lnTo>
                  <a:lnTo>
                    <a:pt x="432" y="27"/>
                  </a:lnTo>
                  <a:lnTo>
                    <a:pt x="451" y="47"/>
                  </a:lnTo>
                  <a:lnTo>
                    <a:pt x="467" y="70"/>
                  </a:lnTo>
                  <a:lnTo>
                    <a:pt x="477" y="96"/>
                  </a:lnTo>
                  <a:lnTo>
                    <a:pt x="481" y="126"/>
                  </a:lnTo>
                  <a:lnTo>
                    <a:pt x="477" y="155"/>
                  </a:lnTo>
                  <a:lnTo>
                    <a:pt x="468" y="181"/>
                  </a:lnTo>
                  <a:lnTo>
                    <a:pt x="453" y="205"/>
                  </a:lnTo>
                  <a:lnTo>
                    <a:pt x="434" y="226"/>
                  </a:lnTo>
                  <a:lnTo>
                    <a:pt x="410" y="240"/>
                  </a:lnTo>
                  <a:lnTo>
                    <a:pt x="384" y="251"/>
                  </a:lnTo>
                  <a:lnTo>
                    <a:pt x="355" y="254"/>
                  </a:lnTo>
                  <a:lnTo>
                    <a:pt x="129" y="257"/>
                  </a:lnTo>
                  <a:lnTo>
                    <a:pt x="100" y="254"/>
                  </a:lnTo>
                  <a:lnTo>
                    <a:pt x="73" y="245"/>
                  </a:lnTo>
                  <a:lnTo>
                    <a:pt x="49" y="230"/>
                  </a:lnTo>
                  <a:lnTo>
                    <a:pt x="30" y="211"/>
                  </a:lnTo>
                  <a:lnTo>
                    <a:pt x="14" y="187"/>
                  </a:lnTo>
                  <a:lnTo>
                    <a:pt x="4" y="161"/>
                  </a:lnTo>
                  <a:lnTo>
                    <a:pt x="0" y="132"/>
                  </a:lnTo>
                  <a:lnTo>
                    <a:pt x="4" y="102"/>
                  </a:lnTo>
                  <a:lnTo>
                    <a:pt x="13" y="76"/>
                  </a:lnTo>
                  <a:lnTo>
                    <a:pt x="27" y="52"/>
                  </a:lnTo>
                  <a:lnTo>
                    <a:pt x="47" y="32"/>
                  </a:lnTo>
                  <a:lnTo>
                    <a:pt x="70" y="17"/>
                  </a:lnTo>
                  <a:lnTo>
                    <a:pt x="97" y="7"/>
                  </a:lnTo>
                  <a:lnTo>
                    <a:pt x="126" y="4"/>
                  </a:lnTo>
                  <a:lnTo>
                    <a:pt x="3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2" name="Freeform 12"/>
            <p:cNvSpPr>
              <a:spLocks/>
            </p:cNvSpPr>
            <p:nvPr userDrawn="1"/>
          </p:nvSpPr>
          <p:spPr bwMode="auto">
            <a:xfrm>
              <a:off x="8474075" y="5629275"/>
              <a:ext cx="117475" cy="692150"/>
            </a:xfrm>
            <a:custGeom>
              <a:avLst/>
              <a:gdLst>
                <a:gd name="T0" fmla="*/ 221 w 442"/>
                <a:gd name="T1" fmla="*/ 0 h 2616"/>
                <a:gd name="T2" fmla="*/ 261 w 442"/>
                <a:gd name="T3" fmla="*/ 4 h 2616"/>
                <a:gd name="T4" fmla="*/ 298 w 442"/>
                <a:gd name="T5" fmla="*/ 14 h 2616"/>
                <a:gd name="T6" fmla="*/ 332 w 442"/>
                <a:gd name="T7" fmla="*/ 31 h 2616"/>
                <a:gd name="T8" fmla="*/ 364 w 442"/>
                <a:gd name="T9" fmla="*/ 53 h 2616"/>
                <a:gd name="T10" fmla="*/ 390 w 442"/>
                <a:gd name="T11" fmla="*/ 79 h 2616"/>
                <a:gd name="T12" fmla="*/ 412 w 442"/>
                <a:gd name="T13" fmla="*/ 110 h 2616"/>
                <a:gd name="T14" fmla="*/ 429 w 442"/>
                <a:gd name="T15" fmla="*/ 144 h 2616"/>
                <a:gd name="T16" fmla="*/ 439 w 442"/>
                <a:gd name="T17" fmla="*/ 182 h 2616"/>
                <a:gd name="T18" fmla="*/ 442 w 442"/>
                <a:gd name="T19" fmla="*/ 221 h 2616"/>
                <a:gd name="T20" fmla="*/ 442 w 442"/>
                <a:gd name="T21" fmla="*/ 2395 h 2616"/>
                <a:gd name="T22" fmla="*/ 439 w 442"/>
                <a:gd name="T23" fmla="*/ 2435 h 2616"/>
                <a:gd name="T24" fmla="*/ 429 w 442"/>
                <a:gd name="T25" fmla="*/ 2472 h 2616"/>
                <a:gd name="T26" fmla="*/ 412 w 442"/>
                <a:gd name="T27" fmla="*/ 2507 h 2616"/>
                <a:gd name="T28" fmla="*/ 390 w 442"/>
                <a:gd name="T29" fmla="*/ 2538 h 2616"/>
                <a:gd name="T30" fmla="*/ 364 w 442"/>
                <a:gd name="T31" fmla="*/ 2564 h 2616"/>
                <a:gd name="T32" fmla="*/ 332 w 442"/>
                <a:gd name="T33" fmla="*/ 2587 h 2616"/>
                <a:gd name="T34" fmla="*/ 298 w 442"/>
                <a:gd name="T35" fmla="*/ 2602 h 2616"/>
                <a:gd name="T36" fmla="*/ 261 w 442"/>
                <a:gd name="T37" fmla="*/ 2613 h 2616"/>
                <a:gd name="T38" fmla="*/ 221 w 442"/>
                <a:gd name="T39" fmla="*/ 2616 h 2616"/>
                <a:gd name="T40" fmla="*/ 182 w 442"/>
                <a:gd name="T41" fmla="*/ 2613 h 2616"/>
                <a:gd name="T42" fmla="*/ 144 w 442"/>
                <a:gd name="T43" fmla="*/ 2602 h 2616"/>
                <a:gd name="T44" fmla="*/ 110 w 442"/>
                <a:gd name="T45" fmla="*/ 2587 h 2616"/>
                <a:gd name="T46" fmla="*/ 80 w 442"/>
                <a:gd name="T47" fmla="*/ 2564 h 2616"/>
                <a:gd name="T48" fmla="*/ 52 w 442"/>
                <a:gd name="T49" fmla="*/ 2538 h 2616"/>
                <a:gd name="T50" fmla="*/ 31 w 442"/>
                <a:gd name="T51" fmla="*/ 2507 h 2616"/>
                <a:gd name="T52" fmla="*/ 15 w 442"/>
                <a:gd name="T53" fmla="*/ 2472 h 2616"/>
                <a:gd name="T54" fmla="*/ 5 w 442"/>
                <a:gd name="T55" fmla="*/ 2435 h 2616"/>
                <a:gd name="T56" fmla="*/ 0 w 442"/>
                <a:gd name="T57" fmla="*/ 2395 h 2616"/>
                <a:gd name="T58" fmla="*/ 0 w 442"/>
                <a:gd name="T59" fmla="*/ 221 h 2616"/>
                <a:gd name="T60" fmla="*/ 5 w 442"/>
                <a:gd name="T61" fmla="*/ 182 h 2616"/>
                <a:gd name="T62" fmla="*/ 15 w 442"/>
                <a:gd name="T63" fmla="*/ 144 h 2616"/>
                <a:gd name="T64" fmla="*/ 31 w 442"/>
                <a:gd name="T65" fmla="*/ 110 h 2616"/>
                <a:gd name="T66" fmla="*/ 52 w 442"/>
                <a:gd name="T67" fmla="*/ 79 h 2616"/>
                <a:gd name="T68" fmla="*/ 80 w 442"/>
                <a:gd name="T69" fmla="*/ 53 h 2616"/>
                <a:gd name="T70" fmla="*/ 110 w 442"/>
                <a:gd name="T71" fmla="*/ 31 h 2616"/>
                <a:gd name="T72" fmla="*/ 144 w 442"/>
                <a:gd name="T73" fmla="*/ 14 h 2616"/>
                <a:gd name="T74" fmla="*/ 182 w 442"/>
                <a:gd name="T75" fmla="*/ 4 h 2616"/>
                <a:gd name="T76" fmla="*/ 221 w 442"/>
                <a:gd name="T77" fmla="*/ 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2" h="2616">
                  <a:moveTo>
                    <a:pt x="221" y="0"/>
                  </a:moveTo>
                  <a:lnTo>
                    <a:pt x="261" y="4"/>
                  </a:lnTo>
                  <a:lnTo>
                    <a:pt x="298" y="14"/>
                  </a:lnTo>
                  <a:lnTo>
                    <a:pt x="332" y="31"/>
                  </a:lnTo>
                  <a:lnTo>
                    <a:pt x="364" y="53"/>
                  </a:lnTo>
                  <a:lnTo>
                    <a:pt x="390" y="79"/>
                  </a:lnTo>
                  <a:lnTo>
                    <a:pt x="412" y="110"/>
                  </a:lnTo>
                  <a:lnTo>
                    <a:pt x="429" y="144"/>
                  </a:lnTo>
                  <a:lnTo>
                    <a:pt x="439" y="182"/>
                  </a:lnTo>
                  <a:lnTo>
                    <a:pt x="442" y="221"/>
                  </a:lnTo>
                  <a:lnTo>
                    <a:pt x="442" y="2395"/>
                  </a:lnTo>
                  <a:lnTo>
                    <a:pt x="439" y="2435"/>
                  </a:lnTo>
                  <a:lnTo>
                    <a:pt x="429" y="2472"/>
                  </a:lnTo>
                  <a:lnTo>
                    <a:pt x="412" y="2507"/>
                  </a:lnTo>
                  <a:lnTo>
                    <a:pt x="390" y="2538"/>
                  </a:lnTo>
                  <a:lnTo>
                    <a:pt x="364" y="2564"/>
                  </a:lnTo>
                  <a:lnTo>
                    <a:pt x="332" y="2587"/>
                  </a:lnTo>
                  <a:lnTo>
                    <a:pt x="298" y="2602"/>
                  </a:lnTo>
                  <a:lnTo>
                    <a:pt x="261" y="2613"/>
                  </a:lnTo>
                  <a:lnTo>
                    <a:pt x="221" y="2616"/>
                  </a:lnTo>
                  <a:lnTo>
                    <a:pt x="182" y="2613"/>
                  </a:lnTo>
                  <a:lnTo>
                    <a:pt x="144" y="2602"/>
                  </a:lnTo>
                  <a:lnTo>
                    <a:pt x="110" y="2587"/>
                  </a:lnTo>
                  <a:lnTo>
                    <a:pt x="80" y="2564"/>
                  </a:lnTo>
                  <a:lnTo>
                    <a:pt x="52" y="2538"/>
                  </a:lnTo>
                  <a:lnTo>
                    <a:pt x="31" y="2507"/>
                  </a:lnTo>
                  <a:lnTo>
                    <a:pt x="15" y="2472"/>
                  </a:lnTo>
                  <a:lnTo>
                    <a:pt x="5" y="2435"/>
                  </a:lnTo>
                  <a:lnTo>
                    <a:pt x="0" y="2395"/>
                  </a:lnTo>
                  <a:lnTo>
                    <a:pt x="0" y="221"/>
                  </a:lnTo>
                  <a:lnTo>
                    <a:pt x="5" y="182"/>
                  </a:lnTo>
                  <a:lnTo>
                    <a:pt x="15" y="144"/>
                  </a:lnTo>
                  <a:lnTo>
                    <a:pt x="31" y="110"/>
                  </a:lnTo>
                  <a:lnTo>
                    <a:pt x="52" y="79"/>
                  </a:lnTo>
                  <a:lnTo>
                    <a:pt x="80" y="53"/>
                  </a:lnTo>
                  <a:lnTo>
                    <a:pt x="110" y="31"/>
                  </a:lnTo>
                  <a:lnTo>
                    <a:pt x="144" y="14"/>
                  </a:lnTo>
                  <a:lnTo>
                    <a:pt x="182" y="4"/>
                  </a:lnTo>
                  <a:lnTo>
                    <a:pt x="2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grpSp>
      <p:sp>
        <p:nvSpPr>
          <p:cNvPr id="14" name="DocumentMarking.CMark">
            <a:extLst>
              <a:ext uri="{FF2B5EF4-FFF2-40B4-BE49-F238E27FC236}">
                <a16:creationId xmlns:a16="http://schemas.microsoft.com/office/drawing/2014/main" id="{1D282AD4-C093-4412-BE37-267FA756F3FF}"/>
              </a:ext>
            </a:extLst>
          </p:cNvPr>
          <p:cNvSpPr txBox="1"/>
          <p:nvPr userDrawn="1"/>
        </p:nvSpPr>
        <p:spPr>
          <a:xfrm>
            <a:off x="4394200" y="4732020"/>
            <a:ext cx="355600" cy="411480"/>
          </a:xfrm>
          <a:prstGeom prst="rect">
            <a:avLst/>
          </a:prstGeom>
          <a:noFill/>
        </p:spPr>
        <p:txBody>
          <a:bodyPr vert="horz" lIns="0" tIns="0" rIns="0" bIns="0" rtlCol="0">
            <a:spAutoFit/>
          </a:bodyPr>
          <a:lstStyle/>
          <a:p>
            <a:pPr algn="ctr" rtl="0" eaLnBrk="0" fontAlgn="base" hangingPunct="0">
              <a:spcBef>
                <a:spcPct val="50000"/>
              </a:spcBef>
              <a:spcAft>
                <a:spcPct val="0"/>
              </a:spcAft>
              <a:buClr>
                <a:schemeClr val="accent2"/>
              </a:buClr>
              <a:buFontTx/>
              <a:buNone/>
              <a:tabLst>
                <a:tab pos="1080000" algn="l"/>
              </a:tabLst>
            </a:pPr>
            <a:r>
              <a:rPr lang="cs-CZ" sz="900" i="1">
                <a:solidFill>
                  <a:srgbClr val="000000"/>
                </a:solidFill>
                <a:latin typeface="Arial" panose="020B0604020202020204" pitchFamily="34" charset="0"/>
              </a:rPr>
              <a:t>Interní</a:t>
            </a:r>
          </a:p>
          <a:p>
            <a:pPr algn="ctr" rtl="0" eaLnBrk="0" fontAlgn="base" hangingPunct="0">
              <a:spcBef>
                <a:spcPct val="50000"/>
              </a:spcBef>
              <a:spcAft>
                <a:spcPct val="0"/>
              </a:spcAft>
              <a:buClr>
                <a:schemeClr val="accent2"/>
              </a:buClr>
              <a:buFontTx/>
              <a:buNone/>
              <a:tabLst>
                <a:tab pos="1080000" algn="l"/>
              </a:tabLst>
            </a:pPr>
            <a:endParaRPr lang="cs-CZ" sz="600" i="0">
              <a:solidFill>
                <a:srgbClr val="000000"/>
              </a:solidFill>
              <a:latin typeface="Arial" panose="020B0604020202020204" pitchFamily="34" charset="0"/>
            </a:endParaRPr>
          </a:p>
          <a:p>
            <a:pPr algn="ctr" rtl="0" eaLnBrk="0" fontAlgn="base" hangingPunct="0">
              <a:spcBef>
                <a:spcPct val="50000"/>
              </a:spcBef>
              <a:spcAft>
                <a:spcPct val="0"/>
              </a:spcAft>
              <a:buClr>
                <a:schemeClr val="accent2"/>
              </a:buClr>
              <a:buFontTx/>
              <a:buNone/>
              <a:tabLst>
                <a:tab pos="1080000" algn="l"/>
              </a:tabLst>
            </a:pPr>
            <a:r>
              <a:rPr lang="cs-CZ" sz="600" i="0">
                <a:solidFill>
                  <a:srgbClr val="000000"/>
                </a:solidFill>
                <a:latin typeface="Arial" panose="020B0604020202020204" pitchFamily="34" charset="0"/>
              </a:rPr>
              <a:t> </a:t>
            </a:r>
          </a:p>
        </p:txBody>
      </p:sp>
    </p:spTree>
    <p:extLst>
      <p:ext uri="{BB962C8B-B14F-4D97-AF65-F5344CB8AC3E}">
        <p14:creationId xmlns:p14="http://schemas.microsoft.com/office/powerpoint/2010/main" val="1044851008"/>
      </p:ext>
    </p:extLst>
  </p:cSld>
  <p:clrMapOvr>
    <a:masterClrMapping/>
  </p:clrMapOvr>
  <p:extLst>
    <p:ext uri="{DCECCB84-F9BA-43D5-87BE-67443E8EF086}">
      <p15:sldGuideLst xmlns:p15="http://schemas.microsoft.com/office/powerpoint/2012/main">
        <p15:guide id="1" orient="horz" pos="527"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obsah_lidé">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1" y="221073"/>
            <a:ext cx="6876000" cy="423193"/>
          </a:xfrm>
        </p:spPr>
        <p:txBody>
          <a:bodyPr/>
          <a:lstStyle>
            <a:lvl1pPr>
              <a:defRPr>
                <a:solidFill>
                  <a:srgbClr val="F24F00"/>
                </a:solidFill>
              </a:defRPr>
            </a:lvl1pPr>
          </a:lstStyle>
          <a:p>
            <a:r>
              <a:rPr lang="cs-CZ" dirty="0"/>
              <a:t>KLIKNUTÍM VLOŽÍTE </a:t>
            </a:r>
            <a:r>
              <a:rPr lang="cs-CZ"/>
              <a:t>NADPIS SNÍMKU</a:t>
            </a:r>
            <a:endParaRPr lang="cs-CZ" dirty="0"/>
          </a:p>
        </p:txBody>
      </p:sp>
      <p:sp>
        <p:nvSpPr>
          <p:cNvPr id="3" name="Content Placeholder 2"/>
          <p:cNvSpPr>
            <a:spLocks noGrp="1"/>
          </p:cNvSpPr>
          <p:nvPr>
            <p:ph idx="1" hasCustomPrompt="1"/>
          </p:nvPr>
        </p:nvSpPr>
        <p:spPr>
          <a:xfrm>
            <a:off x="504000" y="1269000"/>
            <a:ext cx="8136000" cy="3510000"/>
          </a:xfrm>
        </p:spPr>
        <p:txBody>
          <a:bodyPr/>
          <a:lstStyle>
            <a:lvl1pPr>
              <a:defRPr/>
            </a:lvl1pPr>
            <a:lvl2pPr>
              <a:buClr>
                <a:srgbClr val="F24F00"/>
              </a:buClr>
              <a:defRPr/>
            </a:lvl2pPr>
            <a:lvl3pPr>
              <a:buClr>
                <a:srgbClr val="C8C8C8"/>
              </a:buClr>
              <a:defRPr/>
            </a:lvl3pPr>
          </a:lstStyle>
          <a:p>
            <a:pPr lvl="0"/>
            <a:r>
              <a:rPr lang="cs-CZ" dirty="0"/>
              <a:t>Po kliknutí můžete vložit text. </a:t>
            </a:r>
            <a:br>
              <a:rPr lang="cs-CZ" dirty="0"/>
            </a:br>
            <a:r>
              <a:rPr lang="cs-CZ" noProof="0" dirty="0"/>
              <a:t>Vzorovou</a:t>
            </a:r>
            <a:r>
              <a:rPr lang="en-US" dirty="0"/>
              <a:t> </a:t>
            </a:r>
            <a:r>
              <a:rPr lang="cs-CZ" noProof="0" dirty="0"/>
              <a:t>prezentaci si můžete otevřít ze složky „Moje šablony“. </a:t>
            </a:r>
            <a:br>
              <a:rPr lang="cs-CZ" noProof="0" dirty="0"/>
            </a:br>
            <a:r>
              <a:rPr lang="cs-CZ" noProof="0" dirty="0"/>
              <a:t>Vzhled stránky můžete přepnout pomocí volby „Rozložení“.</a:t>
            </a:r>
          </a:p>
          <a:p>
            <a:pPr lvl="1"/>
            <a:r>
              <a:rPr lang="cs-CZ" dirty="0"/>
              <a:t>odrážka první úrovně</a:t>
            </a:r>
            <a:endParaRPr lang="en-US" dirty="0"/>
          </a:p>
          <a:p>
            <a:pPr lvl="2"/>
            <a:r>
              <a:rPr lang="cs-CZ" dirty="0"/>
              <a:t>druhá úroveň</a:t>
            </a:r>
            <a:endParaRPr lang="en-US" dirty="0"/>
          </a:p>
          <a:p>
            <a:pPr lvl="3"/>
            <a:r>
              <a:rPr lang="cs-CZ" dirty="0"/>
              <a:t>třetí úroveň</a:t>
            </a:r>
            <a:endParaRPr lang="en-US" dirty="0"/>
          </a:p>
          <a:p>
            <a:pPr lvl="4"/>
            <a:r>
              <a:rPr lang="cs-CZ" dirty="0"/>
              <a:t>čtvrtá úroveň</a:t>
            </a:r>
          </a:p>
        </p:txBody>
      </p:sp>
      <p:sp>
        <p:nvSpPr>
          <p:cNvPr id="4" name="Slide Number Placeholder 3"/>
          <p:cNvSpPr>
            <a:spLocks noGrp="1"/>
          </p:cNvSpPr>
          <p:nvPr>
            <p:ph type="sldNum" sz="quarter" idx="10"/>
          </p:nvPr>
        </p:nvSpPr>
        <p:spPr/>
        <p:txBody>
          <a:bodyPr/>
          <a:lstStyle>
            <a:lvl1pPr>
              <a:defRPr/>
            </a:lvl1pPr>
          </a:lstStyle>
          <a:p>
            <a:fld id="{569EC6D3-E5AC-407E-ABD5-BD9CA53279C2}" type="slidenum">
              <a:rPr lang="cs-CZ"/>
              <a:pPr/>
              <a:t>‹#›</a:t>
            </a:fld>
            <a:endParaRPr lang="cs-CZ"/>
          </a:p>
        </p:txBody>
      </p:sp>
      <p:sp>
        <p:nvSpPr>
          <p:cNvPr id="5" name="Freeform 6"/>
          <p:cNvSpPr>
            <a:spLocks/>
          </p:cNvSpPr>
          <p:nvPr userDrawn="1"/>
        </p:nvSpPr>
        <p:spPr bwMode="auto">
          <a:xfrm>
            <a:off x="7887222" y="4116355"/>
            <a:ext cx="799582" cy="651272"/>
          </a:xfrm>
          <a:custGeom>
            <a:avLst/>
            <a:gdLst>
              <a:gd name="T0" fmla="*/ 1199 w 3591"/>
              <a:gd name="T1" fmla="*/ 11 h 3285"/>
              <a:gd name="T2" fmla="*/ 1414 w 3591"/>
              <a:gd name="T3" fmla="*/ 65 h 3285"/>
              <a:gd name="T4" fmla="*/ 1616 w 3591"/>
              <a:gd name="T5" fmla="*/ 165 h 3285"/>
              <a:gd name="T6" fmla="*/ 1796 w 3591"/>
              <a:gd name="T7" fmla="*/ 310 h 3285"/>
              <a:gd name="T8" fmla="*/ 1977 w 3591"/>
              <a:gd name="T9" fmla="*/ 165 h 3285"/>
              <a:gd name="T10" fmla="*/ 2177 w 3591"/>
              <a:gd name="T11" fmla="*/ 65 h 3285"/>
              <a:gd name="T12" fmla="*/ 2392 w 3591"/>
              <a:gd name="T13" fmla="*/ 11 h 3285"/>
              <a:gd name="T14" fmla="*/ 2612 w 3591"/>
              <a:gd name="T15" fmla="*/ 2 h 3285"/>
              <a:gd name="T16" fmla="*/ 2830 w 3591"/>
              <a:gd name="T17" fmla="*/ 41 h 3285"/>
              <a:gd name="T18" fmla="*/ 3036 w 3591"/>
              <a:gd name="T19" fmla="*/ 124 h 3285"/>
              <a:gd name="T20" fmla="*/ 3226 w 3591"/>
              <a:gd name="T21" fmla="*/ 253 h 3285"/>
              <a:gd name="T22" fmla="*/ 3385 w 3591"/>
              <a:gd name="T23" fmla="*/ 424 h 3285"/>
              <a:gd name="T24" fmla="*/ 3501 w 3591"/>
              <a:gd name="T25" fmla="*/ 619 h 3285"/>
              <a:gd name="T26" fmla="*/ 3569 w 3591"/>
              <a:gd name="T27" fmla="*/ 830 h 3285"/>
              <a:gd name="T28" fmla="*/ 3591 w 3591"/>
              <a:gd name="T29" fmla="*/ 1052 h 3285"/>
              <a:gd name="T30" fmla="*/ 3565 w 3591"/>
              <a:gd name="T31" fmla="*/ 1274 h 3285"/>
              <a:gd name="T32" fmla="*/ 3490 w 3591"/>
              <a:gd name="T33" fmla="*/ 1494 h 3285"/>
              <a:gd name="T34" fmla="*/ 3363 w 3591"/>
              <a:gd name="T35" fmla="*/ 1701 h 3285"/>
              <a:gd name="T36" fmla="*/ 3202 w 3591"/>
              <a:gd name="T37" fmla="*/ 1879 h 3285"/>
              <a:gd name="T38" fmla="*/ 3043 w 3591"/>
              <a:gd name="T39" fmla="*/ 2038 h 3285"/>
              <a:gd name="T40" fmla="*/ 2873 w 3591"/>
              <a:gd name="T41" fmla="*/ 2207 h 3285"/>
              <a:gd name="T42" fmla="*/ 2700 w 3591"/>
              <a:gd name="T43" fmla="*/ 2381 h 3285"/>
              <a:gd name="T44" fmla="*/ 2528 w 3591"/>
              <a:gd name="T45" fmla="*/ 2553 h 3285"/>
              <a:gd name="T46" fmla="*/ 2360 w 3591"/>
              <a:gd name="T47" fmla="*/ 2721 h 3285"/>
              <a:gd name="T48" fmla="*/ 2204 w 3591"/>
              <a:gd name="T49" fmla="*/ 2877 h 3285"/>
              <a:gd name="T50" fmla="*/ 2064 w 3591"/>
              <a:gd name="T51" fmla="*/ 3017 h 3285"/>
              <a:gd name="T52" fmla="*/ 1946 w 3591"/>
              <a:gd name="T53" fmla="*/ 3136 h 3285"/>
              <a:gd name="T54" fmla="*/ 1855 w 3591"/>
              <a:gd name="T55" fmla="*/ 3226 h 3285"/>
              <a:gd name="T56" fmla="*/ 1796 w 3591"/>
              <a:gd name="T57" fmla="*/ 3285 h 3285"/>
              <a:gd name="T58" fmla="*/ 1737 w 3591"/>
              <a:gd name="T59" fmla="*/ 3226 h 3285"/>
              <a:gd name="T60" fmla="*/ 1646 w 3591"/>
              <a:gd name="T61" fmla="*/ 3136 h 3285"/>
              <a:gd name="T62" fmla="*/ 1527 w 3591"/>
              <a:gd name="T63" fmla="*/ 3017 h 3285"/>
              <a:gd name="T64" fmla="*/ 1388 w 3591"/>
              <a:gd name="T65" fmla="*/ 2877 h 3285"/>
              <a:gd name="T66" fmla="*/ 1232 w 3591"/>
              <a:gd name="T67" fmla="*/ 2721 h 3285"/>
              <a:gd name="T68" fmla="*/ 1065 w 3591"/>
              <a:gd name="T69" fmla="*/ 2553 h 3285"/>
              <a:gd name="T70" fmla="*/ 891 w 3591"/>
              <a:gd name="T71" fmla="*/ 2381 h 3285"/>
              <a:gd name="T72" fmla="*/ 718 w 3591"/>
              <a:gd name="T73" fmla="*/ 2207 h 3285"/>
              <a:gd name="T74" fmla="*/ 549 w 3591"/>
              <a:gd name="T75" fmla="*/ 2038 h 3285"/>
              <a:gd name="T76" fmla="*/ 389 w 3591"/>
              <a:gd name="T77" fmla="*/ 1879 h 3285"/>
              <a:gd name="T78" fmla="*/ 228 w 3591"/>
              <a:gd name="T79" fmla="*/ 1701 h 3285"/>
              <a:gd name="T80" fmla="*/ 103 w 3591"/>
              <a:gd name="T81" fmla="*/ 1494 h 3285"/>
              <a:gd name="T82" fmla="*/ 26 w 3591"/>
              <a:gd name="T83" fmla="*/ 1274 h 3285"/>
              <a:gd name="T84" fmla="*/ 0 w 3591"/>
              <a:gd name="T85" fmla="*/ 1052 h 3285"/>
              <a:gd name="T86" fmla="*/ 22 w 3591"/>
              <a:gd name="T87" fmla="*/ 830 h 3285"/>
              <a:gd name="T88" fmla="*/ 91 w 3591"/>
              <a:gd name="T89" fmla="*/ 619 h 3285"/>
              <a:gd name="T90" fmla="*/ 206 w 3591"/>
              <a:gd name="T91" fmla="*/ 424 h 3285"/>
              <a:gd name="T92" fmla="*/ 367 w 3591"/>
              <a:gd name="T93" fmla="*/ 253 h 3285"/>
              <a:gd name="T94" fmla="*/ 555 w 3591"/>
              <a:gd name="T95" fmla="*/ 124 h 3285"/>
              <a:gd name="T96" fmla="*/ 763 w 3591"/>
              <a:gd name="T97" fmla="*/ 41 h 3285"/>
              <a:gd name="T98" fmla="*/ 980 w 3591"/>
              <a:gd name="T99" fmla="*/ 2 h 3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91" h="3285">
                <a:moveTo>
                  <a:pt x="1053" y="0"/>
                </a:moveTo>
                <a:lnTo>
                  <a:pt x="1127" y="2"/>
                </a:lnTo>
                <a:lnTo>
                  <a:pt x="1199" y="11"/>
                </a:lnTo>
                <a:lnTo>
                  <a:pt x="1272" y="24"/>
                </a:lnTo>
                <a:lnTo>
                  <a:pt x="1344" y="42"/>
                </a:lnTo>
                <a:lnTo>
                  <a:pt x="1414" y="65"/>
                </a:lnTo>
                <a:lnTo>
                  <a:pt x="1483" y="93"/>
                </a:lnTo>
                <a:lnTo>
                  <a:pt x="1550" y="127"/>
                </a:lnTo>
                <a:lnTo>
                  <a:pt x="1616" y="165"/>
                </a:lnTo>
                <a:lnTo>
                  <a:pt x="1678" y="209"/>
                </a:lnTo>
                <a:lnTo>
                  <a:pt x="1739" y="257"/>
                </a:lnTo>
                <a:lnTo>
                  <a:pt x="1796" y="310"/>
                </a:lnTo>
                <a:lnTo>
                  <a:pt x="1853" y="257"/>
                </a:lnTo>
                <a:lnTo>
                  <a:pt x="1913" y="209"/>
                </a:lnTo>
                <a:lnTo>
                  <a:pt x="1977" y="165"/>
                </a:lnTo>
                <a:lnTo>
                  <a:pt x="2041" y="127"/>
                </a:lnTo>
                <a:lnTo>
                  <a:pt x="2109" y="93"/>
                </a:lnTo>
                <a:lnTo>
                  <a:pt x="2177" y="65"/>
                </a:lnTo>
                <a:lnTo>
                  <a:pt x="2248" y="42"/>
                </a:lnTo>
                <a:lnTo>
                  <a:pt x="2320" y="24"/>
                </a:lnTo>
                <a:lnTo>
                  <a:pt x="2392" y="11"/>
                </a:lnTo>
                <a:lnTo>
                  <a:pt x="2465" y="2"/>
                </a:lnTo>
                <a:lnTo>
                  <a:pt x="2539" y="0"/>
                </a:lnTo>
                <a:lnTo>
                  <a:pt x="2612" y="2"/>
                </a:lnTo>
                <a:lnTo>
                  <a:pt x="2685" y="10"/>
                </a:lnTo>
                <a:lnTo>
                  <a:pt x="2758" y="22"/>
                </a:lnTo>
                <a:lnTo>
                  <a:pt x="2830" y="41"/>
                </a:lnTo>
                <a:lnTo>
                  <a:pt x="2900" y="62"/>
                </a:lnTo>
                <a:lnTo>
                  <a:pt x="2969" y="91"/>
                </a:lnTo>
                <a:lnTo>
                  <a:pt x="3036" y="124"/>
                </a:lnTo>
                <a:lnTo>
                  <a:pt x="3101" y="162"/>
                </a:lnTo>
                <a:lnTo>
                  <a:pt x="3165" y="204"/>
                </a:lnTo>
                <a:lnTo>
                  <a:pt x="3226" y="253"/>
                </a:lnTo>
                <a:lnTo>
                  <a:pt x="3284" y="306"/>
                </a:lnTo>
                <a:lnTo>
                  <a:pt x="3337" y="364"/>
                </a:lnTo>
                <a:lnTo>
                  <a:pt x="3385" y="424"/>
                </a:lnTo>
                <a:lnTo>
                  <a:pt x="3429" y="487"/>
                </a:lnTo>
                <a:lnTo>
                  <a:pt x="3468" y="552"/>
                </a:lnTo>
                <a:lnTo>
                  <a:pt x="3501" y="619"/>
                </a:lnTo>
                <a:lnTo>
                  <a:pt x="3529" y="688"/>
                </a:lnTo>
                <a:lnTo>
                  <a:pt x="3552" y="758"/>
                </a:lnTo>
                <a:lnTo>
                  <a:pt x="3569" y="830"/>
                </a:lnTo>
                <a:lnTo>
                  <a:pt x="3583" y="904"/>
                </a:lnTo>
                <a:lnTo>
                  <a:pt x="3590" y="977"/>
                </a:lnTo>
                <a:lnTo>
                  <a:pt x="3591" y="1052"/>
                </a:lnTo>
                <a:lnTo>
                  <a:pt x="3588" y="1126"/>
                </a:lnTo>
                <a:lnTo>
                  <a:pt x="3579" y="1200"/>
                </a:lnTo>
                <a:lnTo>
                  <a:pt x="3565" y="1274"/>
                </a:lnTo>
                <a:lnTo>
                  <a:pt x="3545" y="1349"/>
                </a:lnTo>
                <a:lnTo>
                  <a:pt x="3520" y="1422"/>
                </a:lnTo>
                <a:lnTo>
                  <a:pt x="3490" y="1494"/>
                </a:lnTo>
                <a:lnTo>
                  <a:pt x="3453" y="1565"/>
                </a:lnTo>
                <a:lnTo>
                  <a:pt x="3411" y="1633"/>
                </a:lnTo>
                <a:lnTo>
                  <a:pt x="3363" y="1701"/>
                </a:lnTo>
                <a:lnTo>
                  <a:pt x="3311" y="1766"/>
                </a:lnTo>
                <a:lnTo>
                  <a:pt x="3252" y="1829"/>
                </a:lnTo>
                <a:lnTo>
                  <a:pt x="3202" y="1879"/>
                </a:lnTo>
                <a:lnTo>
                  <a:pt x="3151" y="1930"/>
                </a:lnTo>
                <a:lnTo>
                  <a:pt x="3097" y="1984"/>
                </a:lnTo>
                <a:lnTo>
                  <a:pt x="3043" y="2038"/>
                </a:lnTo>
                <a:lnTo>
                  <a:pt x="2988" y="2094"/>
                </a:lnTo>
                <a:lnTo>
                  <a:pt x="2931" y="2149"/>
                </a:lnTo>
                <a:lnTo>
                  <a:pt x="2873" y="2207"/>
                </a:lnTo>
                <a:lnTo>
                  <a:pt x="2817" y="2264"/>
                </a:lnTo>
                <a:lnTo>
                  <a:pt x="2759" y="2323"/>
                </a:lnTo>
                <a:lnTo>
                  <a:pt x="2700" y="2381"/>
                </a:lnTo>
                <a:lnTo>
                  <a:pt x="2642" y="2438"/>
                </a:lnTo>
                <a:lnTo>
                  <a:pt x="2584" y="2496"/>
                </a:lnTo>
                <a:lnTo>
                  <a:pt x="2528" y="2553"/>
                </a:lnTo>
                <a:lnTo>
                  <a:pt x="2471" y="2610"/>
                </a:lnTo>
                <a:lnTo>
                  <a:pt x="2415" y="2666"/>
                </a:lnTo>
                <a:lnTo>
                  <a:pt x="2360" y="2721"/>
                </a:lnTo>
                <a:lnTo>
                  <a:pt x="2306" y="2774"/>
                </a:lnTo>
                <a:lnTo>
                  <a:pt x="2254" y="2827"/>
                </a:lnTo>
                <a:lnTo>
                  <a:pt x="2204" y="2877"/>
                </a:lnTo>
                <a:lnTo>
                  <a:pt x="2156" y="2926"/>
                </a:lnTo>
                <a:lnTo>
                  <a:pt x="2109" y="2972"/>
                </a:lnTo>
                <a:lnTo>
                  <a:pt x="2064" y="3017"/>
                </a:lnTo>
                <a:lnTo>
                  <a:pt x="2023" y="3059"/>
                </a:lnTo>
                <a:lnTo>
                  <a:pt x="1982" y="3098"/>
                </a:lnTo>
                <a:lnTo>
                  <a:pt x="1946" y="3136"/>
                </a:lnTo>
                <a:lnTo>
                  <a:pt x="1912" y="3168"/>
                </a:lnTo>
                <a:lnTo>
                  <a:pt x="1882" y="3199"/>
                </a:lnTo>
                <a:lnTo>
                  <a:pt x="1855" y="3226"/>
                </a:lnTo>
                <a:lnTo>
                  <a:pt x="1832" y="3250"/>
                </a:lnTo>
                <a:lnTo>
                  <a:pt x="1812" y="3270"/>
                </a:lnTo>
                <a:lnTo>
                  <a:pt x="1796" y="3285"/>
                </a:lnTo>
                <a:lnTo>
                  <a:pt x="1780" y="3270"/>
                </a:lnTo>
                <a:lnTo>
                  <a:pt x="1761" y="3250"/>
                </a:lnTo>
                <a:lnTo>
                  <a:pt x="1737" y="3226"/>
                </a:lnTo>
                <a:lnTo>
                  <a:pt x="1709" y="3199"/>
                </a:lnTo>
                <a:lnTo>
                  <a:pt x="1679" y="3168"/>
                </a:lnTo>
                <a:lnTo>
                  <a:pt x="1646" y="3136"/>
                </a:lnTo>
                <a:lnTo>
                  <a:pt x="1609" y="3098"/>
                </a:lnTo>
                <a:lnTo>
                  <a:pt x="1570" y="3059"/>
                </a:lnTo>
                <a:lnTo>
                  <a:pt x="1527" y="3017"/>
                </a:lnTo>
                <a:lnTo>
                  <a:pt x="1484" y="2972"/>
                </a:lnTo>
                <a:lnTo>
                  <a:pt x="1437" y="2926"/>
                </a:lnTo>
                <a:lnTo>
                  <a:pt x="1388" y="2877"/>
                </a:lnTo>
                <a:lnTo>
                  <a:pt x="1337" y="2827"/>
                </a:lnTo>
                <a:lnTo>
                  <a:pt x="1285" y="2774"/>
                </a:lnTo>
                <a:lnTo>
                  <a:pt x="1232" y="2721"/>
                </a:lnTo>
                <a:lnTo>
                  <a:pt x="1177" y="2666"/>
                </a:lnTo>
                <a:lnTo>
                  <a:pt x="1121" y="2610"/>
                </a:lnTo>
                <a:lnTo>
                  <a:pt x="1065" y="2553"/>
                </a:lnTo>
                <a:lnTo>
                  <a:pt x="1007" y="2496"/>
                </a:lnTo>
                <a:lnTo>
                  <a:pt x="949" y="2438"/>
                </a:lnTo>
                <a:lnTo>
                  <a:pt x="891" y="2381"/>
                </a:lnTo>
                <a:lnTo>
                  <a:pt x="833" y="2323"/>
                </a:lnTo>
                <a:lnTo>
                  <a:pt x="776" y="2264"/>
                </a:lnTo>
                <a:lnTo>
                  <a:pt x="718" y="2207"/>
                </a:lnTo>
                <a:lnTo>
                  <a:pt x="661" y="2149"/>
                </a:lnTo>
                <a:lnTo>
                  <a:pt x="604" y="2094"/>
                </a:lnTo>
                <a:lnTo>
                  <a:pt x="549" y="2038"/>
                </a:lnTo>
                <a:lnTo>
                  <a:pt x="494" y="1984"/>
                </a:lnTo>
                <a:lnTo>
                  <a:pt x="442" y="1930"/>
                </a:lnTo>
                <a:lnTo>
                  <a:pt x="389" y="1879"/>
                </a:lnTo>
                <a:lnTo>
                  <a:pt x="340" y="1829"/>
                </a:lnTo>
                <a:lnTo>
                  <a:pt x="281" y="1766"/>
                </a:lnTo>
                <a:lnTo>
                  <a:pt x="228" y="1701"/>
                </a:lnTo>
                <a:lnTo>
                  <a:pt x="180" y="1633"/>
                </a:lnTo>
                <a:lnTo>
                  <a:pt x="139" y="1565"/>
                </a:lnTo>
                <a:lnTo>
                  <a:pt x="103" y="1494"/>
                </a:lnTo>
                <a:lnTo>
                  <a:pt x="72" y="1422"/>
                </a:lnTo>
                <a:lnTo>
                  <a:pt x="46" y="1349"/>
                </a:lnTo>
                <a:lnTo>
                  <a:pt x="26" y="1274"/>
                </a:lnTo>
                <a:lnTo>
                  <a:pt x="12" y="1200"/>
                </a:lnTo>
                <a:lnTo>
                  <a:pt x="3" y="1126"/>
                </a:lnTo>
                <a:lnTo>
                  <a:pt x="0" y="1052"/>
                </a:lnTo>
                <a:lnTo>
                  <a:pt x="2" y="977"/>
                </a:lnTo>
                <a:lnTo>
                  <a:pt x="9" y="904"/>
                </a:lnTo>
                <a:lnTo>
                  <a:pt x="22" y="830"/>
                </a:lnTo>
                <a:lnTo>
                  <a:pt x="39" y="758"/>
                </a:lnTo>
                <a:lnTo>
                  <a:pt x="62" y="688"/>
                </a:lnTo>
                <a:lnTo>
                  <a:pt x="91" y="619"/>
                </a:lnTo>
                <a:lnTo>
                  <a:pt x="124" y="552"/>
                </a:lnTo>
                <a:lnTo>
                  <a:pt x="163" y="487"/>
                </a:lnTo>
                <a:lnTo>
                  <a:pt x="206" y="424"/>
                </a:lnTo>
                <a:lnTo>
                  <a:pt x="255" y="364"/>
                </a:lnTo>
                <a:lnTo>
                  <a:pt x="309" y="306"/>
                </a:lnTo>
                <a:lnTo>
                  <a:pt x="367" y="253"/>
                </a:lnTo>
                <a:lnTo>
                  <a:pt x="427" y="204"/>
                </a:lnTo>
                <a:lnTo>
                  <a:pt x="490" y="162"/>
                </a:lnTo>
                <a:lnTo>
                  <a:pt x="555" y="124"/>
                </a:lnTo>
                <a:lnTo>
                  <a:pt x="623" y="91"/>
                </a:lnTo>
                <a:lnTo>
                  <a:pt x="692" y="62"/>
                </a:lnTo>
                <a:lnTo>
                  <a:pt x="763" y="41"/>
                </a:lnTo>
                <a:lnTo>
                  <a:pt x="835" y="22"/>
                </a:lnTo>
                <a:lnTo>
                  <a:pt x="907" y="10"/>
                </a:lnTo>
                <a:lnTo>
                  <a:pt x="980" y="2"/>
                </a:lnTo>
                <a:lnTo>
                  <a:pt x="105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7" name="DocumentMarking.CMark">
            <a:extLst>
              <a:ext uri="{FF2B5EF4-FFF2-40B4-BE49-F238E27FC236}">
                <a16:creationId xmlns:a16="http://schemas.microsoft.com/office/drawing/2014/main" id="{437611B3-F79E-49B4-A8BA-E67DC1F348CA}"/>
              </a:ext>
            </a:extLst>
          </p:cNvPr>
          <p:cNvSpPr txBox="1"/>
          <p:nvPr userDrawn="1"/>
        </p:nvSpPr>
        <p:spPr>
          <a:xfrm>
            <a:off x="4394200" y="4732020"/>
            <a:ext cx="355600" cy="411480"/>
          </a:xfrm>
          <a:prstGeom prst="rect">
            <a:avLst/>
          </a:prstGeom>
          <a:noFill/>
        </p:spPr>
        <p:txBody>
          <a:bodyPr vert="horz" lIns="0" tIns="0" rIns="0" bIns="0" rtlCol="0">
            <a:spAutoFit/>
          </a:bodyPr>
          <a:lstStyle/>
          <a:p>
            <a:pPr algn="ctr" rtl="0" eaLnBrk="0" fontAlgn="base" hangingPunct="0">
              <a:spcBef>
                <a:spcPct val="50000"/>
              </a:spcBef>
              <a:spcAft>
                <a:spcPct val="0"/>
              </a:spcAft>
              <a:buClr>
                <a:schemeClr val="accent2"/>
              </a:buClr>
              <a:buFontTx/>
              <a:buNone/>
              <a:tabLst>
                <a:tab pos="1080000" algn="l"/>
              </a:tabLst>
            </a:pPr>
            <a:r>
              <a:rPr lang="cs-CZ" sz="900" i="1">
                <a:solidFill>
                  <a:srgbClr val="000000"/>
                </a:solidFill>
                <a:latin typeface="Arial" panose="020B0604020202020204" pitchFamily="34" charset="0"/>
              </a:rPr>
              <a:t>Interní</a:t>
            </a:r>
          </a:p>
          <a:p>
            <a:pPr algn="ctr" rtl="0" eaLnBrk="0" fontAlgn="base" hangingPunct="0">
              <a:spcBef>
                <a:spcPct val="50000"/>
              </a:spcBef>
              <a:spcAft>
                <a:spcPct val="0"/>
              </a:spcAft>
              <a:buClr>
                <a:schemeClr val="accent2"/>
              </a:buClr>
              <a:buFontTx/>
              <a:buNone/>
              <a:tabLst>
                <a:tab pos="1080000" algn="l"/>
              </a:tabLst>
            </a:pPr>
            <a:endParaRPr lang="cs-CZ" sz="600" i="0">
              <a:solidFill>
                <a:srgbClr val="000000"/>
              </a:solidFill>
              <a:latin typeface="Arial" panose="020B0604020202020204" pitchFamily="34" charset="0"/>
            </a:endParaRPr>
          </a:p>
          <a:p>
            <a:pPr algn="ctr" rtl="0" eaLnBrk="0" fontAlgn="base" hangingPunct="0">
              <a:spcBef>
                <a:spcPct val="50000"/>
              </a:spcBef>
              <a:spcAft>
                <a:spcPct val="0"/>
              </a:spcAft>
              <a:buClr>
                <a:schemeClr val="accent2"/>
              </a:buClr>
              <a:buFontTx/>
              <a:buNone/>
              <a:tabLst>
                <a:tab pos="1080000" algn="l"/>
              </a:tabLst>
            </a:pPr>
            <a:r>
              <a:rPr lang="cs-CZ" sz="600" i="0">
                <a:solidFill>
                  <a:srgbClr val="000000"/>
                </a:solidFill>
                <a:latin typeface="Arial" panose="020B0604020202020204" pitchFamily="34" charset="0"/>
              </a:rPr>
              <a:t> </a:t>
            </a:r>
          </a:p>
        </p:txBody>
      </p:sp>
    </p:spTree>
    <p:extLst>
      <p:ext uri="{BB962C8B-B14F-4D97-AF65-F5344CB8AC3E}">
        <p14:creationId xmlns:p14="http://schemas.microsoft.com/office/powerpoint/2010/main" val="2498284192"/>
      </p:ext>
    </p:extLst>
  </p:cSld>
  <p:clrMapOvr>
    <a:masterClrMapping/>
  </p:clrMapOvr>
  <p:extLst>
    <p:ext uri="{DCECCB84-F9BA-43D5-87BE-67443E8EF086}">
      <p15:sldGuideLst xmlns:p15="http://schemas.microsoft.com/office/powerpoint/2012/main">
        <p15:guide id="1" orient="horz" pos="527" userDrawn="1">
          <p15:clr>
            <a:srgbClr val="FBAE40"/>
          </p15:clr>
        </p15:guide>
        <p15:guide id="2"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obsah_jád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1" y="221073"/>
            <a:ext cx="6876000" cy="423193"/>
          </a:xfrm>
        </p:spPr>
        <p:txBody>
          <a:bodyPr/>
          <a:lstStyle>
            <a:lvl1pPr>
              <a:defRPr>
                <a:solidFill>
                  <a:srgbClr val="F24F00"/>
                </a:solidFill>
              </a:defRPr>
            </a:lvl1pPr>
          </a:lstStyle>
          <a:p>
            <a:r>
              <a:rPr lang="cs-CZ" dirty="0"/>
              <a:t>KLIKNUTÍM VLOŽÍTE </a:t>
            </a:r>
            <a:r>
              <a:rPr lang="cs-CZ"/>
              <a:t>NADPIS SNÍMKU</a:t>
            </a:r>
            <a:endParaRPr lang="cs-CZ" dirty="0"/>
          </a:p>
        </p:txBody>
      </p:sp>
      <p:sp>
        <p:nvSpPr>
          <p:cNvPr id="3" name="Content Placeholder 2"/>
          <p:cNvSpPr>
            <a:spLocks noGrp="1"/>
          </p:cNvSpPr>
          <p:nvPr>
            <p:ph idx="1" hasCustomPrompt="1"/>
          </p:nvPr>
        </p:nvSpPr>
        <p:spPr>
          <a:xfrm>
            <a:off x="504000" y="1269000"/>
            <a:ext cx="8136000" cy="3510000"/>
          </a:xfrm>
        </p:spPr>
        <p:txBody>
          <a:bodyPr/>
          <a:lstStyle>
            <a:lvl1pPr>
              <a:defRPr/>
            </a:lvl1pPr>
            <a:lvl2pPr>
              <a:buClr>
                <a:srgbClr val="F24F00"/>
              </a:buClr>
              <a:defRPr/>
            </a:lvl2pPr>
            <a:lvl3pPr>
              <a:buClr>
                <a:srgbClr val="C8C8C8"/>
              </a:buClr>
              <a:defRPr/>
            </a:lvl3pPr>
          </a:lstStyle>
          <a:p>
            <a:pPr lvl="0"/>
            <a:r>
              <a:rPr lang="cs-CZ" dirty="0"/>
              <a:t>Po kliknutí můžete vložit text. </a:t>
            </a:r>
            <a:br>
              <a:rPr lang="cs-CZ" dirty="0"/>
            </a:br>
            <a:r>
              <a:rPr lang="cs-CZ" noProof="0" dirty="0"/>
              <a:t>Vzorovou</a:t>
            </a:r>
            <a:r>
              <a:rPr lang="en-US" dirty="0"/>
              <a:t> </a:t>
            </a:r>
            <a:r>
              <a:rPr lang="cs-CZ" noProof="0" dirty="0"/>
              <a:t>prezentaci si můžete otevřít ze složky „Moje šablony“. </a:t>
            </a:r>
            <a:br>
              <a:rPr lang="cs-CZ" noProof="0" dirty="0"/>
            </a:br>
            <a:r>
              <a:rPr lang="cs-CZ" noProof="0" dirty="0"/>
              <a:t>Vzhled stránky můžete přepnout pomocí volby „Rozložení“.</a:t>
            </a:r>
          </a:p>
          <a:p>
            <a:pPr lvl="1"/>
            <a:r>
              <a:rPr lang="cs-CZ" dirty="0"/>
              <a:t>odrážka první úrovně</a:t>
            </a:r>
            <a:endParaRPr lang="en-US" dirty="0"/>
          </a:p>
          <a:p>
            <a:pPr lvl="2"/>
            <a:r>
              <a:rPr lang="cs-CZ" dirty="0"/>
              <a:t>druhá úroveň</a:t>
            </a:r>
            <a:endParaRPr lang="en-US" dirty="0"/>
          </a:p>
          <a:p>
            <a:pPr lvl="3"/>
            <a:r>
              <a:rPr lang="cs-CZ" dirty="0"/>
              <a:t>třetí úroveň</a:t>
            </a:r>
            <a:endParaRPr lang="en-US" dirty="0"/>
          </a:p>
          <a:p>
            <a:pPr lvl="4"/>
            <a:r>
              <a:rPr lang="cs-CZ" dirty="0"/>
              <a:t>čtvrtá úroveň</a:t>
            </a:r>
          </a:p>
        </p:txBody>
      </p:sp>
      <p:sp>
        <p:nvSpPr>
          <p:cNvPr id="4" name="Slide Number Placeholder 3"/>
          <p:cNvSpPr>
            <a:spLocks noGrp="1"/>
          </p:cNvSpPr>
          <p:nvPr>
            <p:ph type="sldNum" sz="quarter" idx="10"/>
          </p:nvPr>
        </p:nvSpPr>
        <p:spPr/>
        <p:txBody>
          <a:bodyPr/>
          <a:lstStyle>
            <a:lvl1pPr>
              <a:defRPr/>
            </a:lvl1pPr>
          </a:lstStyle>
          <a:p>
            <a:fld id="{569EC6D3-E5AC-407E-ABD5-BD9CA53279C2}" type="slidenum">
              <a:rPr lang="cs-CZ"/>
              <a:pPr/>
              <a:t>‹#›</a:t>
            </a:fld>
            <a:endParaRPr lang="cs-CZ"/>
          </a:p>
        </p:txBody>
      </p:sp>
      <p:grpSp>
        <p:nvGrpSpPr>
          <p:cNvPr id="5" name="Skupina 4"/>
          <p:cNvGrpSpPr/>
          <p:nvPr userDrawn="1"/>
        </p:nvGrpSpPr>
        <p:grpSpPr>
          <a:xfrm>
            <a:off x="7812066" y="3887429"/>
            <a:ext cx="1113274" cy="901797"/>
            <a:chOff x="5564188" y="5467351"/>
            <a:chExt cx="725488" cy="649288"/>
          </a:xfrm>
          <a:solidFill>
            <a:schemeClr val="accent1"/>
          </a:solidFill>
        </p:grpSpPr>
        <p:sp>
          <p:nvSpPr>
            <p:cNvPr id="6" name="Freeform 10"/>
            <p:cNvSpPr>
              <a:spLocks noEditPoints="1"/>
            </p:cNvSpPr>
            <p:nvPr userDrawn="1"/>
          </p:nvSpPr>
          <p:spPr bwMode="auto">
            <a:xfrm>
              <a:off x="5564188" y="5646738"/>
              <a:ext cx="725488" cy="290513"/>
            </a:xfrm>
            <a:custGeom>
              <a:avLst/>
              <a:gdLst>
                <a:gd name="T0" fmla="*/ 389 w 914"/>
                <a:gd name="T1" fmla="*/ 30 h 367"/>
                <a:gd name="T2" fmla="*/ 266 w 914"/>
                <a:gd name="T3" fmla="*/ 44 h 367"/>
                <a:gd name="T4" fmla="*/ 166 w 914"/>
                <a:gd name="T5" fmla="*/ 70 h 367"/>
                <a:gd name="T6" fmla="*/ 92 w 914"/>
                <a:gd name="T7" fmla="*/ 104 h 367"/>
                <a:gd name="T8" fmla="*/ 43 w 914"/>
                <a:gd name="T9" fmla="*/ 142 h 367"/>
                <a:gd name="T10" fmla="*/ 27 w 914"/>
                <a:gd name="T11" fmla="*/ 184 h 367"/>
                <a:gd name="T12" fmla="*/ 43 w 914"/>
                <a:gd name="T13" fmla="*/ 225 h 367"/>
                <a:gd name="T14" fmla="*/ 92 w 914"/>
                <a:gd name="T15" fmla="*/ 263 h 367"/>
                <a:gd name="T16" fmla="*/ 166 w 914"/>
                <a:gd name="T17" fmla="*/ 297 h 367"/>
                <a:gd name="T18" fmla="*/ 266 w 914"/>
                <a:gd name="T19" fmla="*/ 323 h 367"/>
                <a:gd name="T20" fmla="*/ 389 w 914"/>
                <a:gd name="T21" fmla="*/ 337 h 367"/>
                <a:gd name="T22" fmla="*/ 524 w 914"/>
                <a:gd name="T23" fmla="*/ 337 h 367"/>
                <a:gd name="T24" fmla="*/ 646 w 914"/>
                <a:gd name="T25" fmla="*/ 323 h 367"/>
                <a:gd name="T26" fmla="*/ 746 w 914"/>
                <a:gd name="T27" fmla="*/ 297 h 367"/>
                <a:gd name="T28" fmla="*/ 822 w 914"/>
                <a:gd name="T29" fmla="*/ 263 h 367"/>
                <a:gd name="T30" fmla="*/ 870 w 914"/>
                <a:gd name="T31" fmla="*/ 225 h 367"/>
                <a:gd name="T32" fmla="*/ 886 w 914"/>
                <a:gd name="T33" fmla="*/ 184 h 367"/>
                <a:gd name="T34" fmla="*/ 870 w 914"/>
                <a:gd name="T35" fmla="*/ 142 h 367"/>
                <a:gd name="T36" fmla="*/ 822 w 914"/>
                <a:gd name="T37" fmla="*/ 104 h 367"/>
                <a:gd name="T38" fmla="*/ 746 w 914"/>
                <a:gd name="T39" fmla="*/ 70 h 367"/>
                <a:gd name="T40" fmla="*/ 646 w 914"/>
                <a:gd name="T41" fmla="*/ 44 h 367"/>
                <a:gd name="T42" fmla="*/ 524 w 914"/>
                <a:gd name="T43" fmla="*/ 30 h 367"/>
                <a:gd name="T44" fmla="*/ 456 w 914"/>
                <a:gd name="T45" fmla="*/ 0 h 367"/>
                <a:gd name="T46" fmla="*/ 580 w 914"/>
                <a:gd name="T47" fmla="*/ 8 h 367"/>
                <a:gd name="T48" fmla="*/ 689 w 914"/>
                <a:gd name="T49" fmla="*/ 25 h 367"/>
                <a:gd name="T50" fmla="*/ 781 w 914"/>
                <a:gd name="T51" fmla="*/ 54 h 367"/>
                <a:gd name="T52" fmla="*/ 852 w 914"/>
                <a:gd name="T53" fmla="*/ 91 h 367"/>
                <a:gd name="T54" fmla="*/ 898 w 914"/>
                <a:gd name="T55" fmla="*/ 135 h 367"/>
                <a:gd name="T56" fmla="*/ 914 w 914"/>
                <a:gd name="T57" fmla="*/ 184 h 367"/>
                <a:gd name="T58" fmla="*/ 898 w 914"/>
                <a:gd name="T59" fmla="*/ 232 h 367"/>
                <a:gd name="T60" fmla="*/ 852 w 914"/>
                <a:gd name="T61" fmla="*/ 277 h 367"/>
                <a:gd name="T62" fmla="*/ 781 w 914"/>
                <a:gd name="T63" fmla="*/ 313 h 367"/>
                <a:gd name="T64" fmla="*/ 689 w 914"/>
                <a:gd name="T65" fmla="*/ 342 h 367"/>
                <a:gd name="T66" fmla="*/ 580 w 914"/>
                <a:gd name="T67" fmla="*/ 359 h 367"/>
                <a:gd name="T68" fmla="*/ 456 w 914"/>
                <a:gd name="T69" fmla="*/ 367 h 367"/>
                <a:gd name="T70" fmla="*/ 333 w 914"/>
                <a:gd name="T71" fmla="*/ 359 h 367"/>
                <a:gd name="T72" fmla="*/ 224 w 914"/>
                <a:gd name="T73" fmla="*/ 342 h 367"/>
                <a:gd name="T74" fmla="*/ 132 w 914"/>
                <a:gd name="T75" fmla="*/ 313 h 367"/>
                <a:gd name="T76" fmla="*/ 61 w 914"/>
                <a:gd name="T77" fmla="*/ 277 h 367"/>
                <a:gd name="T78" fmla="*/ 16 w 914"/>
                <a:gd name="T79" fmla="*/ 232 h 367"/>
                <a:gd name="T80" fmla="*/ 0 w 914"/>
                <a:gd name="T81" fmla="*/ 184 h 367"/>
                <a:gd name="T82" fmla="*/ 16 w 914"/>
                <a:gd name="T83" fmla="*/ 135 h 367"/>
                <a:gd name="T84" fmla="*/ 61 w 914"/>
                <a:gd name="T85" fmla="*/ 91 h 367"/>
                <a:gd name="T86" fmla="*/ 132 w 914"/>
                <a:gd name="T87" fmla="*/ 54 h 367"/>
                <a:gd name="T88" fmla="*/ 224 w 914"/>
                <a:gd name="T89" fmla="*/ 25 h 367"/>
                <a:gd name="T90" fmla="*/ 333 w 914"/>
                <a:gd name="T91" fmla="*/ 8 h 367"/>
                <a:gd name="T92" fmla="*/ 456 w 914"/>
                <a:gd name="T93"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14" h="367">
                  <a:moveTo>
                    <a:pt x="456" y="29"/>
                  </a:moveTo>
                  <a:lnTo>
                    <a:pt x="389" y="30"/>
                  </a:lnTo>
                  <a:lnTo>
                    <a:pt x="325" y="35"/>
                  </a:lnTo>
                  <a:lnTo>
                    <a:pt x="266" y="44"/>
                  </a:lnTo>
                  <a:lnTo>
                    <a:pt x="214" y="56"/>
                  </a:lnTo>
                  <a:lnTo>
                    <a:pt x="166" y="70"/>
                  </a:lnTo>
                  <a:lnTo>
                    <a:pt x="125" y="86"/>
                  </a:lnTo>
                  <a:lnTo>
                    <a:pt x="92" y="104"/>
                  </a:lnTo>
                  <a:lnTo>
                    <a:pt x="63" y="122"/>
                  </a:lnTo>
                  <a:lnTo>
                    <a:pt x="43" y="142"/>
                  </a:lnTo>
                  <a:lnTo>
                    <a:pt x="31" y="164"/>
                  </a:lnTo>
                  <a:lnTo>
                    <a:pt x="27" y="184"/>
                  </a:lnTo>
                  <a:lnTo>
                    <a:pt x="31" y="205"/>
                  </a:lnTo>
                  <a:lnTo>
                    <a:pt x="43" y="225"/>
                  </a:lnTo>
                  <a:lnTo>
                    <a:pt x="63" y="245"/>
                  </a:lnTo>
                  <a:lnTo>
                    <a:pt x="92" y="263"/>
                  </a:lnTo>
                  <a:lnTo>
                    <a:pt x="125" y="281"/>
                  </a:lnTo>
                  <a:lnTo>
                    <a:pt x="166" y="297"/>
                  </a:lnTo>
                  <a:lnTo>
                    <a:pt x="214" y="311"/>
                  </a:lnTo>
                  <a:lnTo>
                    <a:pt x="266" y="323"/>
                  </a:lnTo>
                  <a:lnTo>
                    <a:pt x="325" y="332"/>
                  </a:lnTo>
                  <a:lnTo>
                    <a:pt x="389" y="337"/>
                  </a:lnTo>
                  <a:lnTo>
                    <a:pt x="456" y="339"/>
                  </a:lnTo>
                  <a:lnTo>
                    <a:pt x="524" y="337"/>
                  </a:lnTo>
                  <a:lnTo>
                    <a:pt x="588" y="332"/>
                  </a:lnTo>
                  <a:lnTo>
                    <a:pt x="646" y="323"/>
                  </a:lnTo>
                  <a:lnTo>
                    <a:pt x="699" y="311"/>
                  </a:lnTo>
                  <a:lnTo>
                    <a:pt x="746" y="297"/>
                  </a:lnTo>
                  <a:lnTo>
                    <a:pt x="787" y="281"/>
                  </a:lnTo>
                  <a:lnTo>
                    <a:pt x="822" y="263"/>
                  </a:lnTo>
                  <a:lnTo>
                    <a:pt x="849" y="245"/>
                  </a:lnTo>
                  <a:lnTo>
                    <a:pt x="870" y="225"/>
                  </a:lnTo>
                  <a:lnTo>
                    <a:pt x="883" y="205"/>
                  </a:lnTo>
                  <a:lnTo>
                    <a:pt x="886" y="184"/>
                  </a:lnTo>
                  <a:lnTo>
                    <a:pt x="883" y="164"/>
                  </a:lnTo>
                  <a:lnTo>
                    <a:pt x="870" y="142"/>
                  </a:lnTo>
                  <a:lnTo>
                    <a:pt x="849" y="122"/>
                  </a:lnTo>
                  <a:lnTo>
                    <a:pt x="822" y="104"/>
                  </a:lnTo>
                  <a:lnTo>
                    <a:pt x="787" y="86"/>
                  </a:lnTo>
                  <a:lnTo>
                    <a:pt x="746" y="70"/>
                  </a:lnTo>
                  <a:lnTo>
                    <a:pt x="699" y="56"/>
                  </a:lnTo>
                  <a:lnTo>
                    <a:pt x="646" y="44"/>
                  </a:lnTo>
                  <a:lnTo>
                    <a:pt x="588" y="35"/>
                  </a:lnTo>
                  <a:lnTo>
                    <a:pt x="524" y="30"/>
                  </a:lnTo>
                  <a:lnTo>
                    <a:pt x="456" y="29"/>
                  </a:lnTo>
                  <a:close/>
                  <a:moveTo>
                    <a:pt x="456" y="0"/>
                  </a:moveTo>
                  <a:lnTo>
                    <a:pt x="519" y="3"/>
                  </a:lnTo>
                  <a:lnTo>
                    <a:pt x="580" y="8"/>
                  </a:lnTo>
                  <a:lnTo>
                    <a:pt x="636" y="15"/>
                  </a:lnTo>
                  <a:lnTo>
                    <a:pt x="689" y="25"/>
                  </a:lnTo>
                  <a:lnTo>
                    <a:pt x="738" y="39"/>
                  </a:lnTo>
                  <a:lnTo>
                    <a:pt x="781" y="54"/>
                  </a:lnTo>
                  <a:lnTo>
                    <a:pt x="819" y="71"/>
                  </a:lnTo>
                  <a:lnTo>
                    <a:pt x="852" y="91"/>
                  </a:lnTo>
                  <a:lnTo>
                    <a:pt x="879" y="111"/>
                  </a:lnTo>
                  <a:lnTo>
                    <a:pt x="898" y="135"/>
                  </a:lnTo>
                  <a:lnTo>
                    <a:pt x="910" y="159"/>
                  </a:lnTo>
                  <a:lnTo>
                    <a:pt x="914" y="184"/>
                  </a:lnTo>
                  <a:lnTo>
                    <a:pt x="910" y="208"/>
                  </a:lnTo>
                  <a:lnTo>
                    <a:pt x="898" y="232"/>
                  </a:lnTo>
                  <a:lnTo>
                    <a:pt x="879" y="256"/>
                  </a:lnTo>
                  <a:lnTo>
                    <a:pt x="852" y="277"/>
                  </a:lnTo>
                  <a:lnTo>
                    <a:pt x="819" y="296"/>
                  </a:lnTo>
                  <a:lnTo>
                    <a:pt x="781" y="313"/>
                  </a:lnTo>
                  <a:lnTo>
                    <a:pt x="738" y="328"/>
                  </a:lnTo>
                  <a:lnTo>
                    <a:pt x="689" y="342"/>
                  </a:lnTo>
                  <a:lnTo>
                    <a:pt x="636" y="352"/>
                  </a:lnTo>
                  <a:lnTo>
                    <a:pt x="580" y="359"/>
                  </a:lnTo>
                  <a:lnTo>
                    <a:pt x="519" y="364"/>
                  </a:lnTo>
                  <a:lnTo>
                    <a:pt x="456" y="367"/>
                  </a:lnTo>
                  <a:lnTo>
                    <a:pt x="394" y="364"/>
                  </a:lnTo>
                  <a:lnTo>
                    <a:pt x="333" y="359"/>
                  </a:lnTo>
                  <a:lnTo>
                    <a:pt x="278" y="352"/>
                  </a:lnTo>
                  <a:lnTo>
                    <a:pt x="224" y="342"/>
                  </a:lnTo>
                  <a:lnTo>
                    <a:pt x="176" y="328"/>
                  </a:lnTo>
                  <a:lnTo>
                    <a:pt x="132" y="313"/>
                  </a:lnTo>
                  <a:lnTo>
                    <a:pt x="94" y="296"/>
                  </a:lnTo>
                  <a:lnTo>
                    <a:pt x="61" y="277"/>
                  </a:lnTo>
                  <a:lnTo>
                    <a:pt x="34" y="256"/>
                  </a:lnTo>
                  <a:lnTo>
                    <a:pt x="16" y="232"/>
                  </a:lnTo>
                  <a:lnTo>
                    <a:pt x="3" y="208"/>
                  </a:lnTo>
                  <a:lnTo>
                    <a:pt x="0" y="184"/>
                  </a:lnTo>
                  <a:lnTo>
                    <a:pt x="3" y="159"/>
                  </a:lnTo>
                  <a:lnTo>
                    <a:pt x="16" y="135"/>
                  </a:lnTo>
                  <a:lnTo>
                    <a:pt x="34" y="111"/>
                  </a:lnTo>
                  <a:lnTo>
                    <a:pt x="61" y="91"/>
                  </a:lnTo>
                  <a:lnTo>
                    <a:pt x="94" y="71"/>
                  </a:lnTo>
                  <a:lnTo>
                    <a:pt x="132" y="54"/>
                  </a:lnTo>
                  <a:lnTo>
                    <a:pt x="176" y="39"/>
                  </a:lnTo>
                  <a:lnTo>
                    <a:pt x="224" y="25"/>
                  </a:lnTo>
                  <a:lnTo>
                    <a:pt x="278" y="15"/>
                  </a:lnTo>
                  <a:lnTo>
                    <a:pt x="333" y="8"/>
                  </a:lnTo>
                  <a:lnTo>
                    <a:pt x="394" y="3"/>
                  </a:lnTo>
                  <a:lnTo>
                    <a:pt x="4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7" name="Freeform 11"/>
            <p:cNvSpPr>
              <a:spLocks noEditPoints="1"/>
            </p:cNvSpPr>
            <p:nvPr userDrawn="1"/>
          </p:nvSpPr>
          <p:spPr bwMode="auto">
            <a:xfrm>
              <a:off x="5705476" y="5467351"/>
              <a:ext cx="442913" cy="649288"/>
            </a:xfrm>
            <a:custGeom>
              <a:avLst/>
              <a:gdLst>
                <a:gd name="T0" fmla="*/ 441 w 557"/>
                <a:gd name="T1" fmla="*/ 30 h 817"/>
                <a:gd name="T2" fmla="*/ 386 w 557"/>
                <a:gd name="T3" fmla="*/ 54 h 817"/>
                <a:gd name="T4" fmla="*/ 326 w 557"/>
                <a:gd name="T5" fmla="*/ 98 h 817"/>
                <a:gd name="T6" fmla="*/ 264 w 557"/>
                <a:gd name="T7" fmla="*/ 162 h 817"/>
                <a:gd name="T8" fmla="*/ 202 w 557"/>
                <a:gd name="T9" fmla="*/ 240 h 817"/>
                <a:gd name="T10" fmla="*/ 145 w 557"/>
                <a:gd name="T11" fmla="*/ 331 h 817"/>
                <a:gd name="T12" fmla="*/ 90 w 557"/>
                <a:gd name="T13" fmla="*/ 440 h 817"/>
                <a:gd name="T14" fmla="*/ 52 w 557"/>
                <a:gd name="T15" fmla="*/ 539 h 817"/>
                <a:gd name="T16" fmla="*/ 31 w 557"/>
                <a:gd name="T17" fmla="*/ 626 h 817"/>
                <a:gd name="T18" fmla="*/ 28 w 557"/>
                <a:gd name="T19" fmla="*/ 699 h 817"/>
                <a:gd name="T20" fmla="*/ 39 w 557"/>
                <a:gd name="T21" fmla="*/ 751 h 817"/>
                <a:gd name="T22" fmla="*/ 64 w 557"/>
                <a:gd name="T23" fmla="*/ 782 h 817"/>
                <a:gd name="T24" fmla="*/ 93 w 557"/>
                <a:gd name="T25" fmla="*/ 790 h 817"/>
                <a:gd name="T26" fmla="*/ 143 w 557"/>
                <a:gd name="T27" fmla="*/ 777 h 817"/>
                <a:gd name="T28" fmla="*/ 200 w 557"/>
                <a:gd name="T29" fmla="*/ 744 h 817"/>
                <a:gd name="T30" fmla="*/ 262 w 557"/>
                <a:gd name="T31" fmla="*/ 689 h 817"/>
                <a:gd name="T32" fmla="*/ 324 w 557"/>
                <a:gd name="T33" fmla="*/ 618 h 817"/>
                <a:gd name="T34" fmla="*/ 383 w 557"/>
                <a:gd name="T35" fmla="*/ 533 h 817"/>
                <a:gd name="T36" fmla="*/ 441 w 557"/>
                <a:gd name="T37" fmla="*/ 435 h 817"/>
                <a:gd name="T38" fmla="*/ 485 w 557"/>
                <a:gd name="T39" fmla="*/ 334 h 817"/>
                <a:gd name="T40" fmla="*/ 516 w 557"/>
                <a:gd name="T41" fmla="*/ 238 h 817"/>
                <a:gd name="T42" fmla="*/ 529 w 557"/>
                <a:gd name="T43" fmla="*/ 159 h 817"/>
                <a:gd name="T44" fmla="*/ 529 w 557"/>
                <a:gd name="T45" fmla="*/ 102 h 817"/>
                <a:gd name="T46" fmla="*/ 516 w 557"/>
                <a:gd name="T47" fmla="*/ 60 h 817"/>
                <a:gd name="T48" fmla="*/ 494 w 557"/>
                <a:gd name="T49" fmla="*/ 35 h 817"/>
                <a:gd name="T50" fmla="*/ 464 w 557"/>
                <a:gd name="T51" fmla="*/ 27 h 817"/>
                <a:gd name="T52" fmla="*/ 486 w 557"/>
                <a:gd name="T53" fmla="*/ 2 h 817"/>
                <a:gd name="T54" fmla="*/ 525 w 557"/>
                <a:gd name="T55" fmla="*/ 25 h 817"/>
                <a:gd name="T56" fmla="*/ 548 w 557"/>
                <a:gd name="T57" fmla="*/ 65 h 817"/>
                <a:gd name="T58" fmla="*/ 557 w 557"/>
                <a:gd name="T59" fmla="*/ 123 h 817"/>
                <a:gd name="T60" fmla="*/ 552 w 557"/>
                <a:gd name="T61" fmla="*/ 198 h 817"/>
                <a:gd name="T62" fmla="*/ 529 w 557"/>
                <a:gd name="T63" fmla="*/ 293 h 817"/>
                <a:gd name="T64" fmla="*/ 489 w 557"/>
                <a:gd name="T65" fmla="*/ 395 h 817"/>
                <a:gd name="T66" fmla="*/ 436 w 557"/>
                <a:gd name="T67" fmla="*/ 499 h 817"/>
                <a:gd name="T68" fmla="*/ 375 w 557"/>
                <a:gd name="T69" fmla="*/ 595 h 817"/>
                <a:gd name="T70" fmla="*/ 309 w 557"/>
                <a:gd name="T71" fmla="*/ 678 h 817"/>
                <a:gd name="T72" fmla="*/ 243 w 557"/>
                <a:gd name="T73" fmla="*/ 744 h 817"/>
                <a:gd name="T74" fmla="*/ 179 w 557"/>
                <a:gd name="T75" fmla="*/ 790 h 817"/>
                <a:gd name="T76" fmla="*/ 121 w 557"/>
                <a:gd name="T77" fmla="*/ 815 h 817"/>
                <a:gd name="T78" fmla="*/ 70 w 557"/>
                <a:gd name="T79" fmla="*/ 815 h 817"/>
                <a:gd name="T80" fmla="*/ 33 w 557"/>
                <a:gd name="T81" fmla="*/ 793 h 817"/>
                <a:gd name="T82" fmla="*/ 9 w 557"/>
                <a:gd name="T83" fmla="*/ 752 h 817"/>
                <a:gd name="T84" fmla="*/ 0 w 557"/>
                <a:gd name="T85" fmla="*/ 696 h 817"/>
                <a:gd name="T86" fmla="*/ 4 w 557"/>
                <a:gd name="T87" fmla="*/ 626 h 817"/>
                <a:gd name="T88" fmla="*/ 21 w 557"/>
                <a:gd name="T89" fmla="*/ 546 h 817"/>
                <a:gd name="T90" fmla="*/ 52 w 557"/>
                <a:gd name="T91" fmla="*/ 458 h 817"/>
                <a:gd name="T92" fmla="*/ 96 w 557"/>
                <a:gd name="T93" fmla="*/ 365 h 817"/>
                <a:gd name="T94" fmla="*/ 152 w 557"/>
                <a:gd name="T95" fmla="*/ 268 h 817"/>
                <a:gd name="T96" fmla="*/ 215 w 557"/>
                <a:gd name="T97" fmla="*/ 178 h 817"/>
                <a:gd name="T98" fmla="*/ 281 w 557"/>
                <a:gd name="T99" fmla="*/ 105 h 817"/>
                <a:gd name="T100" fmla="*/ 346 w 557"/>
                <a:gd name="T101" fmla="*/ 49 h 817"/>
                <a:gd name="T102" fmla="*/ 408 w 557"/>
                <a:gd name="T103" fmla="*/ 12 h 817"/>
                <a:gd name="T104" fmla="*/ 464 w 557"/>
                <a:gd name="T105" fmla="*/ 0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7" h="817">
                  <a:moveTo>
                    <a:pt x="464" y="27"/>
                  </a:moveTo>
                  <a:lnTo>
                    <a:pt x="441" y="30"/>
                  </a:lnTo>
                  <a:lnTo>
                    <a:pt x="413" y="40"/>
                  </a:lnTo>
                  <a:lnTo>
                    <a:pt x="386" y="54"/>
                  </a:lnTo>
                  <a:lnTo>
                    <a:pt x="356" y="75"/>
                  </a:lnTo>
                  <a:lnTo>
                    <a:pt x="326" y="98"/>
                  </a:lnTo>
                  <a:lnTo>
                    <a:pt x="295" y="128"/>
                  </a:lnTo>
                  <a:lnTo>
                    <a:pt x="264" y="162"/>
                  </a:lnTo>
                  <a:lnTo>
                    <a:pt x="233" y="199"/>
                  </a:lnTo>
                  <a:lnTo>
                    <a:pt x="202" y="240"/>
                  </a:lnTo>
                  <a:lnTo>
                    <a:pt x="173" y="284"/>
                  </a:lnTo>
                  <a:lnTo>
                    <a:pt x="145" y="331"/>
                  </a:lnTo>
                  <a:lnTo>
                    <a:pt x="114" y="386"/>
                  </a:lnTo>
                  <a:lnTo>
                    <a:pt x="90" y="440"/>
                  </a:lnTo>
                  <a:lnTo>
                    <a:pt x="69" y="491"/>
                  </a:lnTo>
                  <a:lnTo>
                    <a:pt x="52" y="539"/>
                  </a:lnTo>
                  <a:lnTo>
                    <a:pt x="40" y="584"/>
                  </a:lnTo>
                  <a:lnTo>
                    <a:pt x="31" y="626"/>
                  </a:lnTo>
                  <a:lnTo>
                    <a:pt x="28" y="665"/>
                  </a:lnTo>
                  <a:lnTo>
                    <a:pt x="28" y="699"/>
                  </a:lnTo>
                  <a:lnTo>
                    <a:pt x="31" y="727"/>
                  </a:lnTo>
                  <a:lnTo>
                    <a:pt x="39" y="751"/>
                  </a:lnTo>
                  <a:lnTo>
                    <a:pt x="49" y="770"/>
                  </a:lnTo>
                  <a:lnTo>
                    <a:pt x="64" y="782"/>
                  </a:lnTo>
                  <a:lnTo>
                    <a:pt x="77" y="788"/>
                  </a:lnTo>
                  <a:lnTo>
                    <a:pt x="93" y="790"/>
                  </a:lnTo>
                  <a:lnTo>
                    <a:pt x="117" y="787"/>
                  </a:lnTo>
                  <a:lnTo>
                    <a:pt x="143" y="777"/>
                  </a:lnTo>
                  <a:lnTo>
                    <a:pt x="171" y="763"/>
                  </a:lnTo>
                  <a:lnTo>
                    <a:pt x="200" y="744"/>
                  </a:lnTo>
                  <a:lnTo>
                    <a:pt x="231" y="719"/>
                  </a:lnTo>
                  <a:lnTo>
                    <a:pt x="262" y="689"/>
                  </a:lnTo>
                  <a:lnTo>
                    <a:pt x="293" y="655"/>
                  </a:lnTo>
                  <a:lnTo>
                    <a:pt x="324" y="618"/>
                  </a:lnTo>
                  <a:lnTo>
                    <a:pt x="354" y="577"/>
                  </a:lnTo>
                  <a:lnTo>
                    <a:pt x="383" y="533"/>
                  </a:lnTo>
                  <a:lnTo>
                    <a:pt x="412" y="486"/>
                  </a:lnTo>
                  <a:lnTo>
                    <a:pt x="441" y="435"/>
                  </a:lnTo>
                  <a:lnTo>
                    <a:pt x="464" y="385"/>
                  </a:lnTo>
                  <a:lnTo>
                    <a:pt x="485" y="334"/>
                  </a:lnTo>
                  <a:lnTo>
                    <a:pt x="503" y="285"/>
                  </a:lnTo>
                  <a:lnTo>
                    <a:pt x="516" y="238"/>
                  </a:lnTo>
                  <a:lnTo>
                    <a:pt x="525" y="193"/>
                  </a:lnTo>
                  <a:lnTo>
                    <a:pt x="529" y="159"/>
                  </a:lnTo>
                  <a:lnTo>
                    <a:pt x="530" y="130"/>
                  </a:lnTo>
                  <a:lnTo>
                    <a:pt x="529" y="102"/>
                  </a:lnTo>
                  <a:lnTo>
                    <a:pt x="524" y="80"/>
                  </a:lnTo>
                  <a:lnTo>
                    <a:pt x="516" y="60"/>
                  </a:lnTo>
                  <a:lnTo>
                    <a:pt x="506" y="45"/>
                  </a:lnTo>
                  <a:lnTo>
                    <a:pt x="494" y="35"/>
                  </a:lnTo>
                  <a:lnTo>
                    <a:pt x="480" y="29"/>
                  </a:lnTo>
                  <a:lnTo>
                    <a:pt x="464" y="27"/>
                  </a:lnTo>
                  <a:close/>
                  <a:moveTo>
                    <a:pt x="464" y="0"/>
                  </a:moveTo>
                  <a:lnTo>
                    <a:pt x="486" y="2"/>
                  </a:lnTo>
                  <a:lnTo>
                    <a:pt x="507" y="11"/>
                  </a:lnTo>
                  <a:lnTo>
                    <a:pt x="525" y="25"/>
                  </a:lnTo>
                  <a:lnTo>
                    <a:pt x="538" y="42"/>
                  </a:lnTo>
                  <a:lnTo>
                    <a:pt x="548" y="65"/>
                  </a:lnTo>
                  <a:lnTo>
                    <a:pt x="555" y="92"/>
                  </a:lnTo>
                  <a:lnTo>
                    <a:pt x="557" y="123"/>
                  </a:lnTo>
                  <a:lnTo>
                    <a:pt x="557" y="158"/>
                  </a:lnTo>
                  <a:lnTo>
                    <a:pt x="552" y="198"/>
                  </a:lnTo>
                  <a:lnTo>
                    <a:pt x="542" y="244"/>
                  </a:lnTo>
                  <a:lnTo>
                    <a:pt x="529" y="293"/>
                  </a:lnTo>
                  <a:lnTo>
                    <a:pt x="511" y="344"/>
                  </a:lnTo>
                  <a:lnTo>
                    <a:pt x="489" y="395"/>
                  </a:lnTo>
                  <a:lnTo>
                    <a:pt x="464" y="447"/>
                  </a:lnTo>
                  <a:lnTo>
                    <a:pt x="436" y="499"/>
                  </a:lnTo>
                  <a:lnTo>
                    <a:pt x="406" y="549"/>
                  </a:lnTo>
                  <a:lnTo>
                    <a:pt x="375" y="595"/>
                  </a:lnTo>
                  <a:lnTo>
                    <a:pt x="343" y="639"/>
                  </a:lnTo>
                  <a:lnTo>
                    <a:pt x="309" y="678"/>
                  </a:lnTo>
                  <a:lnTo>
                    <a:pt x="276" y="712"/>
                  </a:lnTo>
                  <a:lnTo>
                    <a:pt x="243" y="744"/>
                  </a:lnTo>
                  <a:lnTo>
                    <a:pt x="211" y="770"/>
                  </a:lnTo>
                  <a:lnTo>
                    <a:pt x="179" y="790"/>
                  </a:lnTo>
                  <a:lnTo>
                    <a:pt x="149" y="805"/>
                  </a:lnTo>
                  <a:lnTo>
                    <a:pt x="121" y="815"/>
                  </a:lnTo>
                  <a:lnTo>
                    <a:pt x="93" y="817"/>
                  </a:lnTo>
                  <a:lnTo>
                    <a:pt x="70" y="815"/>
                  </a:lnTo>
                  <a:lnTo>
                    <a:pt x="50" y="806"/>
                  </a:lnTo>
                  <a:lnTo>
                    <a:pt x="33" y="793"/>
                  </a:lnTo>
                  <a:lnTo>
                    <a:pt x="19" y="775"/>
                  </a:lnTo>
                  <a:lnTo>
                    <a:pt x="9" y="752"/>
                  </a:lnTo>
                  <a:lnTo>
                    <a:pt x="3" y="726"/>
                  </a:lnTo>
                  <a:lnTo>
                    <a:pt x="0" y="696"/>
                  </a:lnTo>
                  <a:lnTo>
                    <a:pt x="0" y="663"/>
                  </a:lnTo>
                  <a:lnTo>
                    <a:pt x="4" y="626"/>
                  </a:lnTo>
                  <a:lnTo>
                    <a:pt x="11" y="588"/>
                  </a:lnTo>
                  <a:lnTo>
                    <a:pt x="21" y="546"/>
                  </a:lnTo>
                  <a:lnTo>
                    <a:pt x="35" y="503"/>
                  </a:lnTo>
                  <a:lnTo>
                    <a:pt x="52" y="458"/>
                  </a:lnTo>
                  <a:lnTo>
                    <a:pt x="72" y="412"/>
                  </a:lnTo>
                  <a:lnTo>
                    <a:pt x="96" y="365"/>
                  </a:lnTo>
                  <a:lnTo>
                    <a:pt x="121" y="318"/>
                  </a:lnTo>
                  <a:lnTo>
                    <a:pt x="152" y="268"/>
                  </a:lnTo>
                  <a:lnTo>
                    <a:pt x="183" y="222"/>
                  </a:lnTo>
                  <a:lnTo>
                    <a:pt x="215" y="178"/>
                  </a:lnTo>
                  <a:lnTo>
                    <a:pt x="248" y="139"/>
                  </a:lnTo>
                  <a:lnTo>
                    <a:pt x="281" y="105"/>
                  </a:lnTo>
                  <a:lnTo>
                    <a:pt x="314" y="73"/>
                  </a:lnTo>
                  <a:lnTo>
                    <a:pt x="346" y="49"/>
                  </a:lnTo>
                  <a:lnTo>
                    <a:pt x="379" y="27"/>
                  </a:lnTo>
                  <a:lnTo>
                    <a:pt x="408" y="12"/>
                  </a:lnTo>
                  <a:lnTo>
                    <a:pt x="437" y="2"/>
                  </a:lnTo>
                  <a:lnTo>
                    <a:pt x="4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8" name="Freeform 12"/>
            <p:cNvSpPr>
              <a:spLocks noEditPoints="1"/>
            </p:cNvSpPr>
            <p:nvPr userDrawn="1"/>
          </p:nvSpPr>
          <p:spPr bwMode="auto">
            <a:xfrm>
              <a:off x="5705476" y="5467351"/>
              <a:ext cx="442913" cy="649288"/>
            </a:xfrm>
            <a:custGeom>
              <a:avLst/>
              <a:gdLst>
                <a:gd name="T0" fmla="*/ 77 w 557"/>
                <a:gd name="T1" fmla="*/ 29 h 817"/>
                <a:gd name="T2" fmla="*/ 49 w 557"/>
                <a:gd name="T3" fmla="*/ 47 h 817"/>
                <a:gd name="T4" fmla="*/ 31 w 557"/>
                <a:gd name="T5" fmla="*/ 90 h 817"/>
                <a:gd name="T6" fmla="*/ 28 w 557"/>
                <a:gd name="T7" fmla="*/ 152 h 817"/>
                <a:gd name="T8" fmla="*/ 40 w 557"/>
                <a:gd name="T9" fmla="*/ 233 h 817"/>
                <a:gd name="T10" fmla="*/ 69 w 557"/>
                <a:gd name="T11" fmla="*/ 326 h 817"/>
                <a:gd name="T12" fmla="*/ 114 w 557"/>
                <a:gd name="T13" fmla="*/ 431 h 817"/>
                <a:gd name="T14" fmla="*/ 173 w 557"/>
                <a:gd name="T15" fmla="*/ 533 h 817"/>
                <a:gd name="T16" fmla="*/ 233 w 557"/>
                <a:gd name="T17" fmla="*/ 618 h 817"/>
                <a:gd name="T18" fmla="*/ 295 w 557"/>
                <a:gd name="T19" fmla="*/ 689 h 817"/>
                <a:gd name="T20" fmla="*/ 356 w 557"/>
                <a:gd name="T21" fmla="*/ 744 h 817"/>
                <a:gd name="T22" fmla="*/ 413 w 557"/>
                <a:gd name="T23" fmla="*/ 777 h 817"/>
                <a:gd name="T24" fmla="*/ 464 w 557"/>
                <a:gd name="T25" fmla="*/ 790 h 817"/>
                <a:gd name="T26" fmla="*/ 494 w 557"/>
                <a:gd name="T27" fmla="*/ 782 h 817"/>
                <a:gd name="T28" fmla="*/ 516 w 557"/>
                <a:gd name="T29" fmla="*/ 757 h 817"/>
                <a:gd name="T30" fmla="*/ 529 w 557"/>
                <a:gd name="T31" fmla="*/ 715 h 817"/>
                <a:gd name="T32" fmla="*/ 529 w 557"/>
                <a:gd name="T33" fmla="*/ 658 h 817"/>
                <a:gd name="T34" fmla="*/ 516 w 557"/>
                <a:gd name="T35" fmla="*/ 579 h 817"/>
                <a:gd name="T36" fmla="*/ 485 w 557"/>
                <a:gd name="T37" fmla="*/ 483 h 817"/>
                <a:gd name="T38" fmla="*/ 441 w 557"/>
                <a:gd name="T39" fmla="*/ 382 h 817"/>
                <a:gd name="T40" fmla="*/ 383 w 557"/>
                <a:gd name="T41" fmla="*/ 284 h 817"/>
                <a:gd name="T42" fmla="*/ 324 w 557"/>
                <a:gd name="T43" fmla="*/ 199 h 817"/>
                <a:gd name="T44" fmla="*/ 262 w 557"/>
                <a:gd name="T45" fmla="*/ 128 h 817"/>
                <a:gd name="T46" fmla="*/ 200 w 557"/>
                <a:gd name="T47" fmla="*/ 75 h 817"/>
                <a:gd name="T48" fmla="*/ 143 w 557"/>
                <a:gd name="T49" fmla="*/ 40 h 817"/>
                <a:gd name="T50" fmla="*/ 93 w 557"/>
                <a:gd name="T51" fmla="*/ 27 h 817"/>
                <a:gd name="T52" fmla="*/ 121 w 557"/>
                <a:gd name="T53" fmla="*/ 2 h 817"/>
                <a:gd name="T54" fmla="*/ 179 w 557"/>
                <a:gd name="T55" fmla="*/ 27 h 817"/>
                <a:gd name="T56" fmla="*/ 243 w 557"/>
                <a:gd name="T57" fmla="*/ 73 h 817"/>
                <a:gd name="T58" fmla="*/ 309 w 557"/>
                <a:gd name="T59" fmla="*/ 139 h 817"/>
                <a:gd name="T60" fmla="*/ 375 w 557"/>
                <a:gd name="T61" fmla="*/ 222 h 817"/>
                <a:gd name="T62" fmla="*/ 436 w 557"/>
                <a:gd name="T63" fmla="*/ 318 h 817"/>
                <a:gd name="T64" fmla="*/ 489 w 557"/>
                <a:gd name="T65" fmla="*/ 422 h 817"/>
                <a:gd name="T66" fmla="*/ 529 w 557"/>
                <a:gd name="T67" fmla="*/ 524 h 817"/>
                <a:gd name="T68" fmla="*/ 552 w 557"/>
                <a:gd name="T69" fmla="*/ 619 h 817"/>
                <a:gd name="T70" fmla="*/ 557 w 557"/>
                <a:gd name="T71" fmla="*/ 694 h 817"/>
                <a:gd name="T72" fmla="*/ 548 w 557"/>
                <a:gd name="T73" fmla="*/ 752 h 817"/>
                <a:gd name="T74" fmla="*/ 525 w 557"/>
                <a:gd name="T75" fmla="*/ 793 h 817"/>
                <a:gd name="T76" fmla="*/ 486 w 557"/>
                <a:gd name="T77" fmla="*/ 815 h 817"/>
                <a:gd name="T78" fmla="*/ 437 w 557"/>
                <a:gd name="T79" fmla="*/ 815 h 817"/>
                <a:gd name="T80" fmla="*/ 379 w 557"/>
                <a:gd name="T81" fmla="*/ 790 h 817"/>
                <a:gd name="T82" fmla="*/ 314 w 557"/>
                <a:gd name="T83" fmla="*/ 744 h 817"/>
                <a:gd name="T84" fmla="*/ 248 w 557"/>
                <a:gd name="T85" fmla="*/ 678 h 817"/>
                <a:gd name="T86" fmla="*/ 183 w 557"/>
                <a:gd name="T87" fmla="*/ 595 h 817"/>
                <a:gd name="T88" fmla="*/ 121 w 557"/>
                <a:gd name="T89" fmla="*/ 499 h 817"/>
                <a:gd name="T90" fmla="*/ 72 w 557"/>
                <a:gd name="T91" fmla="*/ 405 h 817"/>
                <a:gd name="T92" fmla="*/ 35 w 557"/>
                <a:gd name="T93" fmla="*/ 314 h 817"/>
                <a:gd name="T94" fmla="*/ 11 w 557"/>
                <a:gd name="T95" fmla="*/ 230 h 817"/>
                <a:gd name="T96" fmla="*/ 0 w 557"/>
                <a:gd name="T97" fmla="*/ 154 h 817"/>
                <a:gd name="T98" fmla="*/ 3 w 557"/>
                <a:gd name="T99" fmla="*/ 91 h 817"/>
                <a:gd name="T100" fmla="*/ 19 w 557"/>
                <a:gd name="T101" fmla="*/ 42 h 817"/>
                <a:gd name="T102" fmla="*/ 50 w 557"/>
                <a:gd name="T103" fmla="*/ 11 h 817"/>
                <a:gd name="T104" fmla="*/ 93 w 557"/>
                <a:gd name="T105" fmla="*/ 0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7" h="817">
                  <a:moveTo>
                    <a:pt x="93" y="27"/>
                  </a:moveTo>
                  <a:lnTo>
                    <a:pt x="77" y="29"/>
                  </a:lnTo>
                  <a:lnTo>
                    <a:pt x="64" y="35"/>
                  </a:lnTo>
                  <a:lnTo>
                    <a:pt x="49" y="47"/>
                  </a:lnTo>
                  <a:lnTo>
                    <a:pt x="39" y="66"/>
                  </a:lnTo>
                  <a:lnTo>
                    <a:pt x="31" y="90"/>
                  </a:lnTo>
                  <a:lnTo>
                    <a:pt x="28" y="118"/>
                  </a:lnTo>
                  <a:lnTo>
                    <a:pt x="28" y="152"/>
                  </a:lnTo>
                  <a:lnTo>
                    <a:pt x="31" y="191"/>
                  </a:lnTo>
                  <a:lnTo>
                    <a:pt x="40" y="233"/>
                  </a:lnTo>
                  <a:lnTo>
                    <a:pt x="52" y="278"/>
                  </a:lnTo>
                  <a:lnTo>
                    <a:pt x="69" y="326"/>
                  </a:lnTo>
                  <a:lnTo>
                    <a:pt x="90" y="377"/>
                  </a:lnTo>
                  <a:lnTo>
                    <a:pt x="114" y="431"/>
                  </a:lnTo>
                  <a:lnTo>
                    <a:pt x="145" y="486"/>
                  </a:lnTo>
                  <a:lnTo>
                    <a:pt x="173" y="533"/>
                  </a:lnTo>
                  <a:lnTo>
                    <a:pt x="202" y="577"/>
                  </a:lnTo>
                  <a:lnTo>
                    <a:pt x="233" y="618"/>
                  </a:lnTo>
                  <a:lnTo>
                    <a:pt x="264" y="655"/>
                  </a:lnTo>
                  <a:lnTo>
                    <a:pt x="295" y="689"/>
                  </a:lnTo>
                  <a:lnTo>
                    <a:pt x="326" y="719"/>
                  </a:lnTo>
                  <a:lnTo>
                    <a:pt x="356" y="744"/>
                  </a:lnTo>
                  <a:lnTo>
                    <a:pt x="386" y="763"/>
                  </a:lnTo>
                  <a:lnTo>
                    <a:pt x="413" y="777"/>
                  </a:lnTo>
                  <a:lnTo>
                    <a:pt x="441" y="787"/>
                  </a:lnTo>
                  <a:lnTo>
                    <a:pt x="464" y="790"/>
                  </a:lnTo>
                  <a:lnTo>
                    <a:pt x="480" y="788"/>
                  </a:lnTo>
                  <a:lnTo>
                    <a:pt x="494" y="782"/>
                  </a:lnTo>
                  <a:lnTo>
                    <a:pt x="506" y="772"/>
                  </a:lnTo>
                  <a:lnTo>
                    <a:pt x="516" y="757"/>
                  </a:lnTo>
                  <a:lnTo>
                    <a:pt x="524" y="737"/>
                  </a:lnTo>
                  <a:lnTo>
                    <a:pt x="529" y="715"/>
                  </a:lnTo>
                  <a:lnTo>
                    <a:pt x="530" y="687"/>
                  </a:lnTo>
                  <a:lnTo>
                    <a:pt x="529" y="658"/>
                  </a:lnTo>
                  <a:lnTo>
                    <a:pt x="525" y="624"/>
                  </a:lnTo>
                  <a:lnTo>
                    <a:pt x="516" y="579"/>
                  </a:lnTo>
                  <a:lnTo>
                    <a:pt x="503" y="532"/>
                  </a:lnTo>
                  <a:lnTo>
                    <a:pt x="485" y="483"/>
                  </a:lnTo>
                  <a:lnTo>
                    <a:pt x="464" y="432"/>
                  </a:lnTo>
                  <a:lnTo>
                    <a:pt x="441" y="382"/>
                  </a:lnTo>
                  <a:lnTo>
                    <a:pt x="412" y="331"/>
                  </a:lnTo>
                  <a:lnTo>
                    <a:pt x="383" y="284"/>
                  </a:lnTo>
                  <a:lnTo>
                    <a:pt x="354" y="240"/>
                  </a:lnTo>
                  <a:lnTo>
                    <a:pt x="324" y="199"/>
                  </a:lnTo>
                  <a:lnTo>
                    <a:pt x="293" y="162"/>
                  </a:lnTo>
                  <a:lnTo>
                    <a:pt x="262" y="128"/>
                  </a:lnTo>
                  <a:lnTo>
                    <a:pt x="231" y="98"/>
                  </a:lnTo>
                  <a:lnTo>
                    <a:pt x="200" y="75"/>
                  </a:lnTo>
                  <a:lnTo>
                    <a:pt x="171" y="54"/>
                  </a:lnTo>
                  <a:lnTo>
                    <a:pt x="143" y="40"/>
                  </a:lnTo>
                  <a:lnTo>
                    <a:pt x="117" y="30"/>
                  </a:lnTo>
                  <a:lnTo>
                    <a:pt x="93" y="27"/>
                  </a:lnTo>
                  <a:close/>
                  <a:moveTo>
                    <a:pt x="93" y="0"/>
                  </a:moveTo>
                  <a:lnTo>
                    <a:pt x="121" y="2"/>
                  </a:lnTo>
                  <a:lnTo>
                    <a:pt x="149" y="12"/>
                  </a:lnTo>
                  <a:lnTo>
                    <a:pt x="179" y="27"/>
                  </a:lnTo>
                  <a:lnTo>
                    <a:pt x="211" y="49"/>
                  </a:lnTo>
                  <a:lnTo>
                    <a:pt x="243" y="73"/>
                  </a:lnTo>
                  <a:lnTo>
                    <a:pt x="276" y="105"/>
                  </a:lnTo>
                  <a:lnTo>
                    <a:pt x="309" y="139"/>
                  </a:lnTo>
                  <a:lnTo>
                    <a:pt x="343" y="178"/>
                  </a:lnTo>
                  <a:lnTo>
                    <a:pt x="375" y="222"/>
                  </a:lnTo>
                  <a:lnTo>
                    <a:pt x="406" y="268"/>
                  </a:lnTo>
                  <a:lnTo>
                    <a:pt x="436" y="318"/>
                  </a:lnTo>
                  <a:lnTo>
                    <a:pt x="464" y="370"/>
                  </a:lnTo>
                  <a:lnTo>
                    <a:pt x="489" y="422"/>
                  </a:lnTo>
                  <a:lnTo>
                    <a:pt x="511" y="473"/>
                  </a:lnTo>
                  <a:lnTo>
                    <a:pt x="529" y="524"/>
                  </a:lnTo>
                  <a:lnTo>
                    <a:pt x="542" y="573"/>
                  </a:lnTo>
                  <a:lnTo>
                    <a:pt x="552" y="619"/>
                  </a:lnTo>
                  <a:lnTo>
                    <a:pt x="556" y="659"/>
                  </a:lnTo>
                  <a:lnTo>
                    <a:pt x="557" y="694"/>
                  </a:lnTo>
                  <a:lnTo>
                    <a:pt x="555" y="725"/>
                  </a:lnTo>
                  <a:lnTo>
                    <a:pt x="548" y="752"/>
                  </a:lnTo>
                  <a:lnTo>
                    <a:pt x="538" y="775"/>
                  </a:lnTo>
                  <a:lnTo>
                    <a:pt x="525" y="793"/>
                  </a:lnTo>
                  <a:lnTo>
                    <a:pt x="507" y="806"/>
                  </a:lnTo>
                  <a:lnTo>
                    <a:pt x="486" y="815"/>
                  </a:lnTo>
                  <a:lnTo>
                    <a:pt x="464" y="817"/>
                  </a:lnTo>
                  <a:lnTo>
                    <a:pt x="437" y="815"/>
                  </a:lnTo>
                  <a:lnTo>
                    <a:pt x="408" y="805"/>
                  </a:lnTo>
                  <a:lnTo>
                    <a:pt x="379" y="790"/>
                  </a:lnTo>
                  <a:lnTo>
                    <a:pt x="346" y="770"/>
                  </a:lnTo>
                  <a:lnTo>
                    <a:pt x="314" y="744"/>
                  </a:lnTo>
                  <a:lnTo>
                    <a:pt x="281" y="712"/>
                  </a:lnTo>
                  <a:lnTo>
                    <a:pt x="248" y="678"/>
                  </a:lnTo>
                  <a:lnTo>
                    <a:pt x="215" y="639"/>
                  </a:lnTo>
                  <a:lnTo>
                    <a:pt x="183" y="595"/>
                  </a:lnTo>
                  <a:lnTo>
                    <a:pt x="152" y="549"/>
                  </a:lnTo>
                  <a:lnTo>
                    <a:pt x="121" y="499"/>
                  </a:lnTo>
                  <a:lnTo>
                    <a:pt x="96" y="452"/>
                  </a:lnTo>
                  <a:lnTo>
                    <a:pt x="72" y="405"/>
                  </a:lnTo>
                  <a:lnTo>
                    <a:pt x="52" y="359"/>
                  </a:lnTo>
                  <a:lnTo>
                    <a:pt x="35" y="314"/>
                  </a:lnTo>
                  <a:lnTo>
                    <a:pt x="21" y="272"/>
                  </a:lnTo>
                  <a:lnTo>
                    <a:pt x="11" y="230"/>
                  </a:lnTo>
                  <a:lnTo>
                    <a:pt x="4" y="191"/>
                  </a:lnTo>
                  <a:lnTo>
                    <a:pt x="0" y="154"/>
                  </a:lnTo>
                  <a:lnTo>
                    <a:pt x="0" y="121"/>
                  </a:lnTo>
                  <a:lnTo>
                    <a:pt x="3" y="91"/>
                  </a:lnTo>
                  <a:lnTo>
                    <a:pt x="9" y="65"/>
                  </a:lnTo>
                  <a:lnTo>
                    <a:pt x="19" y="42"/>
                  </a:lnTo>
                  <a:lnTo>
                    <a:pt x="33" y="24"/>
                  </a:lnTo>
                  <a:lnTo>
                    <a:pt x="50" y="11"/>
                  </a:lnTo>
                  <a:lnTo>
                    <a:pt x="70" y="2"/>
                  </a:lnTo>
                  <a:lnTo>
                    <a:pt x="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9" name="Freeform 13"/>
            <p:cNvSpPr>
              <a:spLocks/>
            </p:cNvSpPr>
            <p:nvPr userDrawn="1"/>
          </p:nvSpPr>
          <p:spPr bwMode="auto">
            <a:xfrm>
              <a:off x="5881688" y="5748338"/>
              <a:ext cx="90488" cy="88900"/>
            </a:xfrm>
            <a:custGeom>
              <a:avLst/>
              <a:gdLst>
                <a:gd name="T0" fmla="*/ 56 w 113"/>
                <a:gd name="T1" fmla="*/ 0 h 113"/>
                <a:gd name="T2" fmla="*/ 75 w 113"/>
                <a:gd name="T3" fmla="*/ 3 h 113"/>
                <a:gd name="T4" fmla="*/ 90 w 113"/>
                <a:gd name="T5" fmla="*/ 12 h 113"/>
                <a:gd name="T6" fmla="*/ 102 w 113"/>
                <a:gd name="T7" fmla="*/ 23 h 113"/>
                <a:gd name="T8" fmla="*/ 109 w 113"/>
                <a:gd name="T9" fmla="*/ 39 h 113"/>
                <a:gd name="T10" fmla="*/ 113 w 113"/>
                <a:gd name="T11" fmla="*/ 57 h 113"/>
                <a:gd name="T12" fmla="*/ 109 w 113"/>
                <a:gd name="T13" fmla="*/ 74 h 113"/>
                <a:gd name="T14" fmla="*/ 102 w 113"/>
                <a:gd name="T15" fmla="*/ 90 h 113"/>
                <a:gd name="T16" fmla="*/ 90 w 113"/>
                <a:gd name="T17" fmla="*/ 103 h 113"/>
                <a:gd name="T18" fmla="*/ 75 w 113"/>
                <a:gd name="T19" fmla="*/ 110 h 113"/>
                <a:gd name="T20" fmla="*/ 56 w 113"/>
                <a:gd name="T21" fmla="*/ 113 h 113"/>
                <a:gd name="T22" fmla="*/ 39 w 113"/>
                <a:gd name="T23" fmla="*/ 110 h 113"/>
                <a:gd name="T24" fmla="*/ 24 w 113"/>
                <a:gd name="T25" fmla="*/ 103 h 113"/>
                <a:gd name="T26" fmla="*/ 11 w 113"/>
                <a:gd name="T27" fmla="*/ 90 h 113"/>
                <a:gd name="T28" fmla="*/ 4 w 113"/>
                <a:gd name="T29" fmla="*/ 74 h 113"/>
                <a:gd name="T30" fmla="*/ 0 w 113"/>
                <a:gd name="T31" fmla="*/ 57 h 113"/>
                <a:gd name="T32" fmla="*/ 4 w 113"/>
                <a:gd name="T33" fmla="*/ 39 h 113"/>
                <a:gd name="T34" fmla="*/ 11 w 113"/>
                <a:gd name="T35" fmla="*/ 23 h 113"/>
                <a:gd name="T36" fmla="*/ 24 w 113"/>
                <a:gd name="T37" fmla="*/ 12 h 113"/>
                <a:gd name="T38" fmla="*/ 39 w 113"/>
                <a:gd name="T39" fmla="*/ 3 h 113"/>
                <a:gd name="T40" fmla="*/ 56 w 113"/>
                <a:gd name="T4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3" h="113">
                  <a:moveTo>
                    <a:pt x="56" y="0"/>
                  </a:moveTo>
                  <a:lnTo>
                    <a:pt x="75" y="3"/>
                  </a:lnTo>
                  <a:lnTo>
                    <a:pt x="90" y="12"/>
                  </a:lnTo>
                  <a:lnTo>
                    <a:pt x="102" y="23"/>
                  </a:lnTo>
                  <a:lnTo>
                    <a:pt x="109" y="39"/>
                  </a:lnTo>
                  <a:lnTo>
                    <a:pt x="113" y="57"/>
                  </a:lnTo>
                  <a:lnTo>
                    <a:pt x="109" y="74"/>
                  </a:lnTo>
                  <a:lnTo>
                    <a:pt x="102" y="90"/>
                  </a:lnTo>
                  <a:lnTo>
                    <a:pt x="90" y="103"/>
                  </a:lnTo>
                  <a:lnTo>
                    <a:pt x="75" y="110"/>
                  </a:lnTo>
                  <a:lnTo>
                    <a:pt x="56" y="113"/>
                  </a:lnTo>
                  <a:lnTo>
                    <a:pt x="39" y="110"/>
                  </a:lnTo>
                  <a:lnTo>
                    <a:pt x="24" y="103"/>
                  </a:lnTo>
                  <a:lnTo>
                    <a:pt x="11" y="90"/>
                  </a:lnTo>
                  <a:lnTo>
                    <a:pt x="4" y="74"/>
                  </a:lnTo>
                  <a:lnTo>
                    <a:pt x="0" y="57"/>
                  </a:lnTo>
                  <a:lnTo>
                    <a:pt x="4" y="39"/>
                  </a:lnTo>
                  <a:lnTo>
                    <a:pt x="11" y="23"/>
                  </a:lnTo>
                  <a:lnTo>
                    <a:pt x="24" y="12"/>
                  </a:lnTo>
                  <a:lnTo>
                    <a:pt x="39" y="3"/>
                  </a:lnTo>
                  <a:lnTo>
                    <a:pt x="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 name="Freeform 14"/>
            <p:cNvSpPr>
              <a:spLocks noEditPoints="1"/>
            </p:cNvSpPr>
            <p:nvPr userDrawn="1"/>
          </p:nvSpPr>
          <p:spPr bwMode="auto">
            <a:xfrm>
              <a:off x="5873751" y="5738813"/>
              <a:ext cx="106363" cy="106363"/>
            </a:xfrm>
            <a:custGeom>
              <a:avLst/>
              <a:gdLst>
                <a:gd name="T0" fmla="*/ 67 w 134"/>
                <a:gd name="T1" fmla="*/ 23 h 135"/>
                <a:gd name="T2" fmla="*/ 50 w 134"/>
                <a:gd name="T3" fmla="*/ 26 h 135"/>
                <a:gd name="T4" fmla="*/ 36 w 134"/>
                <a:gd name="T5" fmla="*/ 35 h 135"/>
                <a:gd name="T6" fmla="*/ 26 w 134"/>
                <a:gd name="T7" fmla="*/ 50 h 135"/>
                <a:gd name="T8" fmla="*/ 22 w 134"/>
                <a:gd name="T9" fmla="*/ 68 h 135"/>
                <a:gd name="T10" fmla="*/ 26 w 134"/>
                <a:gd name="T11" fmla="*/ 85 h 135"/>
                <a:gd name="T12" fmla="*/ 36 w 134"/>
                <a:gd name="T13" fmla="*/ 100 h 135"/>
                <a:gd name="T14" fmla="*/ 50 w 134"/>
                <a:gd name="T15" fmla="*/ 110 h 135"/>
                <a:gd name="T16" fmla="*/ 67 w 134"/>
                <a:gd name="T17" fmla="*/ 112 h 135"/>
                <a:gd name="T18" fmla="*/ 86 w 134"/>
                <a:gd name="T19" fmla="*/ 110 h 135"/>
                <a:gd name="T20" fmla="*/ 99 w 134"/>
                <a:gd name="T21" fmla="*/ 100 h 135"/>
                <a:gd name="T22" fmla="*/ 109 w 134"/>
                <a:gd name="T23" fmla="*/ 85 h 135"/>
                <a:gd name="T24" fmla="*/ 113 w 134"/>
                <a:gd name="T25" fmla="*/ 68 h 135"/>
                <a:gd name="T26" fmla="*/ 109 w 134"/>
                <a:gd name="T27" fmla="*/ 50 h 135"/>
                <a:gd name="T28" fmla="*/ 99 w 134"/>
                <a:gd name="T29" fmla="*/ 35 h 135"/>
                <a:gd name="T30" fmla="*/ 86 w 134"/>
                <a:gd name="T31" fmla="*/ 26 h 135"/>
                <a:gd name="T32" fmla="*/ 67 w 134"/>
                <a:gd name="T33" fmla="*/ 23 h 135"/>
                <a:gd name="T34" fmla="*/ 67 w 134"/>
                <a:gd name="T35" fmla="*/ 0 h 135"/>
                <a:gd name="T36" fmla="*/ 88 w 134"/>
                <a:gd name="T37" fmla="*/ 4 h 135"/>
                <a:gd name="T38" fmla="*/ 107 w 134"/>
                <a:gd name="T39" fmla="*/ 13 h 135"/>
                <a:gd name="T40" fmla="*/ 122 w 134"/>
                <a:gd name="T41" fmla="*/ 28 h 135"/>
                <a:gd name="T42" fmla="*/ 132 w 134"/>
                <a:gd name="T43" fmla="*/ 46 h 135"/>
                <a:gd name="T44" fmla="*/ 134 w 134"/>
                <a:gd name="T45" fmla="*/ 68 h 135"/>
                <a:gd name="T46" fmla="*/ 132 w 134"/>
                <a:gd name="T47" fmla="*/ 89 h 135"/>
                <a:gd name="T48" fmla="*/ 122 w 134"/>
                <a:gd name="T49" fmla="*/ 107 h 135"/>
                <a:gd name="T50" fmla="*/ 107 w 134"/>
                <a:gd name="T51" fmla="*/ 122 h 135"/>
                <a:gd name="T52" fmla="*/ 88 w 134"/>
                <a:gd name="T53" fmla="*/ 131 h 135"/>
                <a:gd name="T54" fmla="*/ 67 w 134"/>
                <a:gd name="T55" fmla="*/ 135 h 135"/>
                <a:gd name="T56" fmla="*/ 46 w 134"/>
                <a:gd name="T57" fmla="*/ 131 h 135"/>
                <a:gd name="T58" fmla="*/ 29 w 134"/>
                <a:gd name="T59" fmla="*/ 122 h 135"/>
                <a:gd name="T60" fmla="*/ 14 w 134"/>
                <a:gd name="T61" fmla="*/ 107 h 135"/>
                <a:gd name="T62" fmla="*/ 4 w 134"/>
                <a:gd name="T63" fmla="*/ 89 h 135"/>
                <a:gd name="T64" fmla="*/ 0 w 134"/>
                <a:gd name="T65" fmla="*/ 68 h 135"/>
                <a:gd name="T66" fmla="*/ 4 w 134"/>
                <a:gd name="T67" fmla="*/ 46 h 135"/>
                <a:gd name="T68" fmla="*/ 14 w 134"/>
                <a:gd name="T69" fmla="*/ 28 h 135"/>
                <a:gd name="T70" fmla="*/ 29 w 134"/>
                <a:gd name="T71" fmla="*/ 13 h 135"/>
                <a:gd name="T72" fmla="*/ 46 w 134"/>
                <a:gd name="T73" fmla="*/ 4 h 135"/>
                <a:gd name="T74" fmla="*/ 67 w 134"/>
                <a:gd name="T7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4" h="135">
                  <a:moveTo>
                    <a:pt x="67" y="23"/>
                  </a:moveTo>
                  <a:lnTo>
                    <a:pt x="50" y="26"/>
                  </a:lnTo>
                  <a:lnTo>
                    <a:pt x="36" y="35"/>
                  </a:lnTo>
                  <a:lnTo>
                    <a:pt x="26" y="50"/>
                  </a:lnTo>
                  <a:lnTo>
                    <a:pt x="22" y="68"/>
                  </a:lnTo>
                  <a:lnTo>
                    <a:pt x="26" y="85"/>
                  </a:lnTo>
                  <a:lnTo>
                    <a:pt x="36" y="100"/>
                  </a:lnTo>
                  <a:lnTo>
                    <a:pt x="50" y="110"/>
                  </a:lnTo>
                  <a:lnTo>
                    <a:pt x="67" y="112"/>
                  </a:lnTo>
                  <a:lnTo>
                    <a:pt x="86" y="110"/>
                  </a:lnTo>
                  <a:lnTo>
                    <a:pt x="99" y="100"/>
                  </a:lnTo>
                  <a:lnTo>
                    <a:pt x="109" y="85"/>
                  </a:lnTo>
                  <a:lnTo>
                    <a:pt x="113" y="68"/>
                  </a:lnTo>
                  <a:lnTo>
                    <a:pt x="109" y="50"/>
                  </a:lnTo>
                  <a:lnTo>
                    <a:pt x="99" y="35"/>
                  </a:lnTo>
                  <a:lnTo>
                    <a:pt x="86" y="26"/>
                  </a:lnTo>
                  <a:lnTo>
                    <a:pt x="67" y="23"/>
                  </a:lnTo>
                  <a:close/>
                  <a:moveTo>
                    <a:pt x="67" y="0"/>
                  </a:moveTo>
                  <a:lnTo>
                    <a:pt x="88" y="4"/>
                  </a:lnTo>
                  <a:lnTo>
                    <a:pt x="107" y="13"/>
                  </a:lnTo>
                  <a:lnTo>
                    <a:pt x="122" y="28"/>
                  </a:lnTo>
                  <a:lnTo>
                    <a:pt x="132" y="46"/>
                  </a:lnTo>
                  <a:lnTo>
                    <a:pt x="134" y="68"/>
                  </a:lnTo>
                  <a:lnTo>
                    <a:pt x="132" y="89"/>
                  </a:lnTo>
                  <a:lnTo>
                    <a:pt x="122" y="107"/>
                  </a:lnTo>
                  <a:lnTo>
                    <a:pt x="107" y="122"/>
                  </a:lnTo>
                  <a:lnTo>
                    <a:pt x="88" y="131"/>
                  </a:lnTo>
                  <a:lnTo>
                    <a:pt x="67" y="135"/>
                  </a:lnTo>
                  <a:lnTo>
                    <a:pt x="46" y="131"/>
                  </a:lnTo>
                  <a:lnTo>
                    <a:pt x="29" y="122"/>
                  </a:lnTo>
                  <a:lnTo>
                    <a:pt x="14" y="107"/>
                  </a:lnTo>
                  <a:lnTo>
                    <a:pt x="4" y="89"/>
                  </a:lnTo>
                  <a:lnTo>
                    <a:pt x="0" y="68"/>
                  </a:lnTo>
                  <a:lnTo>
                    <a:pt x="4" y="46"/>
                  </a:lnTo>
                  <a:lnTo>
                    <a:pt x="14" y="28"/>
                  </a:lnTo>
                  <a:lnTo>
                    <a:pt x="29"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grpSp>
      <p:sp>
        <p:nvSpPr>
          <p:cNvPr id="12" name="DocumentMarking.CMark">
            <a:extLst>
              <a:ext uri="{FF2B5EF4-FFF2-40B4-BE49-F238E27FC236}">
                <a16:creationId xmlns:a16="http://schemas.microsoft.com/office/drawing/2014/main" id="{15FB192D-6AEF-40B9-986F-DB8CA5CD47F2}"/>
              </a:ext>
            </a:extLst>
          </p:cNvPr>
          <p:cNvSpPr txBox="1"/>
          <p:nvPr userDrawn="1"/>
        </p:nvSpPr>
        <p:spPr>
          <a:xfrm>
            <a:off x="4394200" y="4732020"/>
            <a:ext cx="355600" cy="411480"/>
          </a:xfrm>
          <a:prstGeom prst="rect">
            <a:avLst/>
          </a:prstGeom>
          <a:noFill/>
        </p:spPr>
        <p:txBody>
          <a:bodyPr vert="horz" lIns="0" tIns="0" rIns="0" bIns="0" rtlCol="0">
            <a:spAutoFit/>
          </a:bodyPr>
          <a:lstStyle/>
          <a:p>
            <a:pPr algn="ctr" rtl="0" eaLnBrk="0" fontAlgn="base" hangingPunct="0">
              <a:spcBef>
                <a:spcPct val="50000"/>
              </a:spcBef>
              <a:spcAft>
                <a:spcPct val="0"/>
              </a:spcAft>
              <a:buClr>
                <a:schemeClr val="accent2"/>
              </a:buClr>
              <a:buFontTx/>
              <a:buNone/>
              <a:tabLst>
                <a:tab pos="1080000" algn="l"/>
              </a:tabLst>
            </a:pPr>
            <a:r>
              <a:rPr lang="cs-CZ" sz="900" i="1">
                <a:solidFill>
                  <a:srgbClr val="000000"/>
                </a:solidFill>
                <a:latin typeface="Arial" panose="020B0604020202020204" pitchFamily="34" charset="0"/>
              </a:rPr>
              <a:t>Interní</a:t>
            </a:r>
          </a:p>
          <a:p>
            <a:pPr algn="ctr" rtl="0" eaLnBrk="0" fontAlgn="base" hangingPunct="0">
              <a:spcBef>
                <a:spcPct val="50000"/>
              </a:spcBef>
              <a:spcAft>
                <a:spcPct val="0"/>
              </a:spcAft>
              <a:buClr>
                <a:schemeClr val="accent2"/>
              </a:buClr>
              <a:buFontTx/>
              <a:buNone/>
              <a:tabLst>
                <a:tab pos="1080000" algn="l"/>
              </a:tabLst>
            </a:pPr>
            <a:endParaRPr lang="cs-CZ" sz="600" i="0">
              <a:solidFill>
                <a:srgbClr val="000000"/>
              </a:solidFill>
              <a:latin typeface="Arial" panose="020B0604020202020204" pitchFamily="34" charset="0"/>
            </a:endParaRPr>
          </a:p>
          <a:p>
            <a:pPr algn="ctr" rtl="0" eaLnBrk="0" fontAlgn="base" hangingPunct="0">
              <a:spcBef>
                <a:spcPct val="50000"/>
              </a:spcBef>
              <a:spcAft>
                <a:spcPct val="0"/>
              </a:spcAft>
              <a:buClr>
                <a:schemeClr val="accent2"/>
              </a:buClr>
              <a:buFontTx/>
              <a:buNone/>
              <a:tabLst>
                <a:tab pos="1080000" algn="l"/>
              </a:tabLst>
            </a:pPr>
            <a:r>
              <a:rPr lang="cs-CZ" sz="600" i="0">
                <a:solidFill>
                  <a:srgbClr val="000000"/>
                </a:solidFill>
                <a:latin typeface="Arial" panose="020B0604020202020204" pitchFamily="34" charset="0"/>
              </a:rPr>
              <a:t> </a:t>
            </a:r>
          </a:p>
        </p:txBody>
      </p:sp>
    </p:spTree>
    <p:extLst>
      <p:ext uri="{BB962C8B-B14F-4D97-AF65-F5344CB8AC3E}">
        <p14:creationId xmlns:p14="http://schemas.microsoft.com/office/powerpoint/2010/main" val="3280363474"/>
      </p:ext>
    </p:extLst>
  </p:cSld>
  <p:clrMapOvr>
    <a:masterClrMapping/>
  </p:clrMapOvr>
  <p:extLst>
    <p:ext uri="{DCECCB84-F9BA-43D5-87BE-67443E8EF086}">
      <p15:sldGuideLst xmlns:p15="http://schemas.microsoft.com/office/powerpoint/2012/main">
        <p15:guide id="1" orient="horz" pos="527"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bsah (třířádkový titule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267494"/>
            <a:ext cx="6876000" cy="1269578"/>
          </a:xfrm>
        </p:spPr>
        <p:txBody>
          <a:bodyPr/>
          <a:lstStyle>
            <a:lvl1pPr>
              <a:defRPr>
                <a:solidFill>
                  <a:srgbClr val="F24F00"/>
                </a:solidFill>
              </a:defRPr>
            </a:lvl1pPr>
          </a:lstStyle>
          <a:p>
            <a:r>
              <a:rPr lang="cs-CZ" dirty="0"/>
              <a:t>PO KLIKNUTÍ MŮŽETE ZADAT VLASTNÍ NADPIS,  TATO ŠABLONA JE UPRAVENA NA POUŽÍVÁNÍ TŘÍŘÁDKOVÝCH NADPISŮ</a:t>
            </a:r>
          </a:p>
        </p:txBody>
      </p:sp>
      <p:sp>
        <p:nvSpPr>
          <p:cNvPr id="3" name="Content Placeholder 2"/>
          <p:cNvSpPr>
            <a:spLocks noGrp="1"/>
          </p:cNvSpPr>
          <p:nvPr>
            <p:ph idx="1" hasCustomPrompt="1"/>
          </p:nvPr>
        </p:nvSpPr>
        <p:spPr>
          <a:xfrm>
            <a:off x="504000" y="1587138"/>
            <a:ext cx="8136000" cy="3129763"/>
          </a:xfrm>
        </p:spPr>
        <p:txBody>
          <a:bodyPr/>
          <a:lstStyle>
            <a:lvl1pPr>
              <a:defRPr/>
            </a:lvl1pPr>
          </a:lstStyle>
          <a:p>
            <a:pPr lvl="0"/>
            <a:r>
              <a:rPr lang="cs-CZ" dirty="0"/>
              <a:t>Po kliknutí můžete vložit text. </a:t>
            </a:r>
            <a:br>
              <a:rPr lang="cs-CZ" dirty="0"/>
            </a:br>
            <a:r>
              <a:rPr lang="cs-CZ" noProof="0" dirty="0"/>
              <a:t>Vzorovou</a:t>
            </a:r>
            <a:r>
              <a:rPr lang="en-US" dirty="0"/>
              <a:t> </a:t>
            </a:r>
            <a:r>
              <a:rPr lang="cs-CZ" noProof="0" dirty="0"/>
              <a:t>prezentaci si můžete otevřít ze složky „Moje šablony“.</a:t>
            </a:r>
            <a:br>
              <a:rPr lang="cs-CZ" noProof="0" dirty="0"/>
            </a:br>
            <a:r>
              <a:rPr lang="cs-CZ" noProof="0" dirty="0"/>
              <a:t>Vzhled stránky můžete přepnout pomocí volby „Rozložení“.</a:t>
            </a:r>
          </a:p>
          <a:p>
            <a:pPr lvl="0"/>
            <a:endParaRPr lang="en-US" dirty="0"/>
          </a:p>
          <a:p>
            <a:pPr lvl="1"/>
            <a:r>
              <a:rPr lang="cs-CZ" dirty="0"/>
              <a:t>odrážka první úrovně</a:t>
            </a:r>
            <a:endParaRPr lang="en-US" dirty="0"/>
          </a:p>
          <a:p>
            <a:pPr lvl="2"/>
            <a:r>
              <a:rPr lang="cs-CZ" dirty="0"/>
              <a:t>druhá úroveň</a:t>
            </a:r>
            <a:endParaRPr lang="en-US" dirty="0"/>
          </a:p>
          <a:p>
            <a:pPr lvl="3"/>
            <a:r>
              <a:rPr lang="cs-CZ" dirty="0"/>
              <a:t>třetí úroveň</a:t>
            </a:r>
            <a:endParaRPr lang="en-US" dirty="0"/>
          </a:p>
          <a:p>
            <a:pPr lvl="4"/>
            <a:r>
              <a:rPr lang="cs-CZ" dirty="0"/>
              <a:t>čtvrtá úroveň</a:t>
            </a:r>
          </a:p>
        </p:txBody>
      </p:sp>
      <p:sp>
        <p:nvSpPr>
          <p:cNvPr id="4" name="Slide Number Placeholder 3"/>
          <p:cNvSpPr>
            <a:spLocks noGrp="1"/>
          </p:cNvSpPr>
          <p:nvPr>
            <p:ph type="sldNum" sz="quarter" idx="10"/>
          </p:nvPr>
        </p:nvSpPr>
        <p:spPr/>
        <p:txBody>
          <a:bodyPr/>
          <a:lstStyle>
            <a:lvl1pPr>
              <a:defRPr/>
            </a:lvl1pPr>
          </a:lstStyle>
          <a:p>
            <a:fld id="{569EC6D3-E5AC-407E-ABD5-BD9CA53279C2}" type="slidenum">
              <a:rPr lang="cs-CZ"/>
              <a:pPr/>
              <a:t>‹#›</a:t>
            </a:fld>
            <a:endParaRPr lang="cs-CZ"/>
          </a:p>
        </p:txBody>
      </p:sp>
      <p:sp>
        <p:nvSpPr>
          <p:cNvPr id="6" name="DocumentMarking.CMark">
            <a:extLst>
              <a:ext uri="{FF2B5EF4-FFF2-40B4-BE49-F238E27FC236}">
                <a16:creationId xmlns:a16="http://schemas.microsoft.com/office/drawing/2014/main" id="{A74609FA-FCD3-4C36-A9CA-66ABED6E3284}"/>
              </a:ext>
            </a:extLst>
          </p:cNvPr>
          <p:cNvSpPr txBox="1"/>
          <p:nvPr userDrawn="1"/>
        </p:nvSpPr>
        <p:spPr>
          <a:xfrm>
            <a:off x="4394200" y="4732020"/>
            <a:ext cx="355600" cy="411480"/>
          </a:xfrm>
          <a:prstGeom prst="rect">
            <a:avLst/>
          </a:prstGeom>
          <a:noFill/>
        </p:spPr>
        <p:txBody>
          <a:bodyPr vert="horz" lIns="0" tIns="0" rIns="0" bIns="0" rtlCol="0">
            <a:spAutoFit/>
          </a:bodyPr>
          <a:lstStyle/>
          <a:p>
            <a:pPr algn="ctr" rtl="0" eaLnBrk="0" fontAlgn="base" hangingPunct="0">
              <a:spcBef>
                <a:spcPct val="50000"/>
              </a:spcBef>
              <a:spcAft>
                <a:spcPct val="0"/>
              </a:spcAft>
              <a:buClr>
                <a:schemeClr val="accent2"/>
              </a:buClr>
              <a:buFontTx/>
              <a:buNone/>
              <a:tabLst>
                <a:tab pos="1080000" algn="l"/>
              </a:tabLst>
            </a:pPr>
            <a:r>
              <a:rPr lang="cs-CZ" sz="900" i="1">
                <a:solidFill>
                  <a:srgbClr val="000000"/>
                </a:solidFill>
                <a:latin typeface="Arial" panose="020B0604020202020204" pitchFamily="34" charset="0"/>
              </a:rPr>
              <a:t>Interní</a:t>
            </a:r>
          </a:p>
          <a:p>
            <a:pPr algn="ctr" rtl="0" eaLnBrk="0" fontAlgn="base" hangingPunct="0">
              <a:spcBef>
                <a:spcPct val="50000"/>
              </a:spcBef>
              <a:spcAft>
                <a:spcPct val="0"/>
              </a:spcAft>
              <a:buClr>
                <a:schemeClr val="accent2"/>
              </a:buClr>
              <a:buFontTx/>
              <a:buNone/>
              <a:tabLst>
                <a:tab pos="1080000" algn="l"/>
              </a:tabLst>
            </a:pPr>
            <a:endParaRPr lang="cs-CZ" sz="600" i="0">
              <a:solidFill>
                <a:srgbClr val="000000"/>
              </a:solidFill>
              <a:latin typeface="Arial" panose="020B0604020202020204" pitchFamily="34" charset="0"/>
            </a:endParaRPr>
          </a:p>
          <a:p>
            <a:pPr algn="ctr" rtl="0" eaLnBrk="0" fontAlgn="base" hangingPunct="0">
              <a:spcBef>
                <a:spcPct val="50000"/>
              </a:spcBef>
              <a:spcAft>
                <a:spcPct val="0"/>
              </a:spcAft>
              <a:buClr>
                <a:schemeClr val="accent2"/>
              </a:buClr>
              <a:buFontTx/>
              <a:buNone/>
              <a:tabLst>
                <a:tab pos="1080000" algn="l"/>
              </a:tabLst>
            </a:pPr>
            <a:r>
              <a:rPr lang="cs-CZ" sz="600" i="0">
                <a:solidFill>
                  <a:srgbClr val="000000"/>
                </a:solidFill>
                <a:latin typeface="Arial" panose="020B0604020202020204" pitchFamily="34" charset="0"/>
              </a:rPr>
              <a:t> </a:t>
            </a:r>
          </a:p>
        </p:txBody>
      </p:sp>
    </p:spTree>
    <p:extLst>
      <p:ext uri="{BB962C8B-B14F-4D97-AF65-F5344CB8AC3E}">
        <p14:creationId xmlns:p14="http://schemas.microsoft.com/office/powerpoint/2010/main" val="3958354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lastní rozložení">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0"/>
          </p:nvPr>
        </p:nvSpPr>
        <p:spPr/>
        <p:txBody>
          <a:bodyPr/>
          <a:lstStyle/>
          <a:p>
            <a:fld id="{3161D317-6A0A-4553-A7BC-2945DED7A6A1}" type="slidenum">
              <a:rPr lang="cs-CZ" smtClean="0"/>
              <a:pPr/>
              <a:t>‹#›</a:t>
            </a:fld>
            <a:endParaRPr lang="cs-CZ" dirty="0"/>
          </a:p>
        </p:txBody>
      </p:sp>
      <p:sp>
        <p:nvSpPr>
          <p:cNvPr id="4" name="Content Placeholder 2"/>
          <p:cNvSpPr>
            <a:spLocks noGrp="1"/>
          </p:cNvSpPr>
          <p:nvPr>
            <p:ph idx="1" hasCustomPrompt="1"/>
          </p:nvPr>
        </p:nvSpPr>
        <p:spPr>
          <a:xfrm>
            <a:off x="504000" y="1190445"/>
            <a:ext cx="8136000" cy="3397529"/>
          </a:xfrm>
        </p:spPr>
        <p:txBody>
          <a:bodyPr/>
          <a:lstStyle>
            <a:lvl1pPr>
              <a:spcAft>
                <a:spcPts val="2000"/>
              </a:spcAft>
              <a:defRPr sz="2000" b="1"/>
            </a:lvl1pPr>
            <a:lvl2pPr>
              <a:buClr>
                <a:srgbClr val="F24F00"/>
              </a:buClr>
              <a:defRPr/>
            </a:lvl2pPr>
            <a:lvl3pPr>
              <a:buClr>
                <a:srgbClr val="C8C8C8"/>
              </a:buClr>
              <a:defRPr/>
            </a:lvl3pPr>
          </a:lstStyle>
          <a:p>
            <a:pPr lvl="0"/>
            <a:r>
              <a:rPr lang="cs-CZ" dirty="0" err="1"/>
              <a:t>Click</a:t>
            </a:r>
            <a:r>
              <a:rPr lang="cs-CZ" dirty="0"/>
              <a:t> to </a:t>
            </a:r>
            <a:r>
              <a:rPr lang="cs-CZ" dirty="0" err="1"/>
              <a:t>add</a:t>
            </a:r>
            <a:r>
              <a:rPr lang="cs-CZ" dirty="0"/>
              <a:t> text</a:t>
            </a:r>
            <a:br>
              <a:rPr lang="cs-CZ" dirty="0"/>
            </a:br>
            <a:endParaRPr lang="cs-CZ" dirty="0"/>
          </a:p>
        </p:txBody>
      </p:sp>
      <p:sp>
        <p:nvSpPr>
          <p:cNvPr id="5" name="DocumentMarking.CMark">
            <a:extLst>
              <a:ext uri="{FF2B5EF4-FFF2-40B4-BE49-F238E27FC236}">
                <a16:creationId xmlns:a16="http://schemas.microsoft.com/office/drawing/2014/main" id="{A8A7E7B0-EBB2-4B65-AF84-E2FE765B94E2}"/>
              </a:ext>
            </a:extLst>
          </p:cNvPr>
          <p:cNvSpPr txBox="1"/>
          <p:nvPr userDrawn="1"/>
        </p:nvSpPr>
        <p:spPr>
          <a:xfrm>
            <a:off x="4394200" y="4732020"/>
            <a:ext cx="355600" cy="411480"/>
          </a:xfrm>
          <a:prstGeom prst="rect">
            <a:avLst/>
          </a:prstGeom>
          <a:noFill/>
        </p:spPr>
        <p:txBody>
          <a:bodyPr vert="horz" lIns="0" tIns="0" rIns="0" bIns="0" rtlCol="0">
            <a:spAutoFit/>
          </a:bodyPr>
          <a:lstStyle/>
          <a:p>
            <a:pPr algn="ctr" rtl="0" eaLnBrk="0" fontAlgn="base" hangingPunct="0">
              <a:spcBef>
                <a:spcPct val="50000"/>
              </a:spcBef>
              <a:spcAft>
                <a:spcPct val="0"/>
              </a:spcAft>
              <a:buClr>
                <a:schemeClr val="accent2"/>
              </a:buClr>
              <a:buFontTx/>
              <a:buNone/>
              <a:tabLst>
                <a:tab pos="1080000" algn="l"/>
              </a:tabLst>
            </a:pPr>
            <a:r>
              <a:rPr lang="cs-CZ" sz="900" i="1">
                <a:solidFill>
                  <a:srgbClr val="000000"/>
                </a:solidFill>
                <a:latin typeface="Arial" panose="020B0604020202020204" pitchFamily="34" charset="0"/>
              </a:rPr>
              <a:t>Interní</a:t>
            </a:r>
          </a:p>
          <a:p>
            <a:pPr algn="ctr" rtl="0" eaLnBrk="0" fontAlgn="base" hangingPunct="0">
              <a:spcBef>
                <a:spcPct val="50000"/>
              </a:spcBef>
              <a:spcAft>
                <a:spcPct val="0"/>
              </a:spcAft>
              <a:buClr>
                <a:schemeClr val="accent2"/>
              </a:buClr>
              <a:buFontTx/>
              <a:buNone/>
              <a:tabLst>
                <a:tab pos="1080000" algn="l"/>
              </a:tabLst>
            </a:pPr>
            <a:endParaRPr lang="cs-CZ" sz="600" i="0">
              <a:solidFill>
                <a:srgbClr val="000000"/>
              </a:solidFill>
              <a:latin typeface="Arial" panose="020B0604020202020204" pitchFamily="34" charset="0"/>
            </a:endParaRPr>
          </a:p>
          <a:p>
            <a:pPr algn="ctr" rtl="0" eaLnBrk="0" fontAlgn="base" hangingPunct="0">
              <a:spcBef>
                <a:spcPct val="50000"/>
              </a:spcBef>
              <a:spcAft>
                <a:spcPct val="0"/>
              </a:spcAft>
              <a:buClr>
                <a:schemeClr val="accent2"/>
              </a:buClr>
              <a:buFontTx/>
              <a:buNone/>
              <a:tabLst>
                <a:tab pos="1080000" algn="l"/>
              </a:tabLst>
            </a:pPr>
            <a:r>
              <a:rPr lang="cs-CZ" sz="600" i="0">
                <a:solidFill>
                  <a:srgbClr val="000000"/>
                </a:solidFill>
                <a:latin typeface="Arial" panose="020B0604020202020204" pitchFamily="34" charset="0"/>
              </a:rPr>
              <a:t> </a:t>
            </a:r>
          </a:p>
        </p:txBody>
      </p:sp>
    </p:spTree>
    <p:extLst>
      <p:ext uri="{BB962C8B-B14F-4D97-AF65-F5344CB8AC3E}">
        <p14:creationId xmlns:p14="http://schemas.microsoft.com/office/powerpoint/2010/main" val="1122305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va sloupce">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6" name="Title 1"/>
          <p:cNvSpPr>
            <a:spLocks noGrp="1"/>
          </p:cNvSpPr>
          <p:nvPr>
            <p:ph type="title" hasCustomPrompt="1"/>
          </p:nvPr>
        </p:nvSpPr>
        <p:spPr>
          <a:xfrm>
            <a:off x="504000" y="213196"/>
            <a:ext cx="6876000" cy="846386"/>
          </a:xfrm>
        </p:spPr>
        <p:txBody>
          <a:bodyPr/>
          <a:lstStyle>
            <a:lvl1pPr>
              <a:defRPr>
                <a:solidFill>
                  <a:srgbClr val="F24F00"/>
                </a:solidFill>
              </a:defRPr>
            </a:lvl1pPr>
          </a:lstStyle>
          <a:p>
            <a:r>
              <a:rPr lang="cs-CZ" dirty="0"/>
              <a:t>PO KLIKNUTÍ MŮŽETE ZADAT VLASTNÍ NADPIS, V TÉTO ŠABLONĚ IDEÁLNĚ DVOUŘÁDKOVÝ</a:t>
            </a:r>
          </a:p>
        </p:txBody>
      </p:sp>
      <p:sp>
        <p:nvSpPr>
          <p:cNvPr id="7" name="Content Placeholder 2"/>
          <p:cNvSpPr>
            <a:spLocks noGrp="1"/>
          </p:cNvSpPr>
          <p:nvPr>
            <p:ph idx="1"/>
          </p:nvPr>
        </p:nvSpPr>
        <p:spPr>
          <a:xfrm>
            <a:off x="504000" y="1269000"/>
            <a:ext cx="3888000" cy="3510000"/>
          </a:xfrm>
        </p:spPr>
        <p:txBody>
          <a:bodyPr/>
          <a:lstStyle>
            <a:lvl2pPr>
              <a:buClr>
                <a:srgbClr val="F24F00"/>
              </a:buClr>
              <a:defRPr/>
            </a:lvl2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9" name="Content Placeholder 2"/>
          <p:cNvSpPr>
            <a:spLocks noGrp="1"/>
          </p:cNvSpPr>
          <p:nvPr>
            <p:ph idx="11"/>
          </p:nvPr>
        </p:nvSpPr>
        <p:spPr>
          <a:xfrm>
            <a:off x="4752000" y="1269000"/>
            <a:ext cx="3888000" cy="35100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3" name="DocumentMarking.CMark">
            <a:extLst>
              <a:ext uri="{FF2B5EF4-FFF2-40B4-BE49-F238E27FC236}">
                <a16:creationId xmlns:a16="http://schemas.microsoft.com/office/drawing/2014/main" id="{8B46BBDF-B41E-4DDA-B414-B7C1C84C3CFE}"/>
              </a:ext>
            </a:extLst>
          </p:cNvPr>
          <p:cNvSpPr txBox="1"/>
          <p:nvPr userDrawn="1"/>
        </p:nvSpPr>
        <p:spPr>
          <a:xfrm>
            <a:off x="4394200" y="4732020"/>
            <a:ext cx="355600" cy="411480"/>
          </a:xfrm>
          <a:prstGeom prst="rect">
            <a:avLst/>
          </a:prstGeom>
          <a:noFill/>
        </p:spPr>
        <p:txBody>
          <a:bodyPr vert="horz" lIns="0" tIns="0" rIns="0" bIns="0" rtlCol="0">
            <a:spAutoFit/>
          </a:bodyPr>
          <a:lstStyle/>
          <a:p>
            <a:pPr algn="ctr" rtl="0" eaLnBrk="0" fontAlgn="base" hangingPunct="0">
              <a:spcBef>
                <a:spcPct val="50000"/>
              </a:spcBef>
              <a:spcAft>
                <a:spcPct val="0"/>
              </a:spcAft>
              <a:buClr>
                <a:schemeClr val="accent2"/>
              </a:buClr>
              <a:buFontTx/>
              <a:buNone/>
              <a:tabLst>
                <a:tab pos="1080000" algn="l"/>
              </a:tabLst>
            </a:pPr>
            <a:r>
              <a:rPr lang="cs-CZ" sz="900" i="1">
                <a:solidFill>
                  <a:srgbClr val="000000"/>
                </a:solidFill>
                <a:latin typeface="Arial" panose="020B0604020202020204" pitchFamily="34" charset="0"/>
              </a:rPr>
              <a:t>Interní</a:t>
            </a:r>
          </a:p>
          <a:p>
            <a:pPr algn="ctr" rtl="0" eaLnBrk="0" fontAlgn="base" hangingPunct="0">
              <a:spcBef>
                <a:spcPct val="50000"/>
              </a:spcBef>
              <a:spcAft>
                <a:spcPct val="0"/>
              </a:spcAft>
              <a:buClr>
                <a:schemeClr val="accent2"/>
              </a:buClr>
              <a:buFontTx/>
              <a:buNone/>
              <a:tabLst>
                <a:tab pos="1080000" algn="l"/>
              </a:tabLst>
            </a:pPr>
            <a:endParaRPr lang="cs-CZ" sz="600" i="0">
              <a:solidFill>
                <a:srgbClr val="000000"/>
              </a:solidFill>
              <a:latin typeface="Arial" panose="020B0604020202020204" pitchFamily="34" charset="0"/>
            </a:endParaRPr>
          </a:p>
          <a:p>
            <a:pPr algn="ctr" rtl="0" eaLnBrk="0" fontAlgn="base" hangingPunct="0">
              <a:spcBef>
                <a:spcPct val="50000"/>
              </a:spcBef>
              <a:spcAft>
                <a:spcPct val="0"/>
              </a:spcAft>
              <a:buClr>
                <a:schemeClr val="accent2"/>
              </a:buClr>
              <a:buFontTx/>
              <a:buNone/>
              <a:tabLst>
                <a:tab pos="1080000" algn="l"/>
              </a:tabLst>
            </a:pPr>
            <a:r>
              <a:rPr lang="cs-CZ" sz="600" i="0">
                <a:solidFill>
                  <a:srgbClr val="000000"/>
                </a:solidFill>
                <a:latin typeface="Arial" panose="020B0604020202020204" pitchFamily="34" charset="0"/>
              </a:rPr>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va sloupce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7" name="Content Placeholder 2"/>
          <p:cNvSpPr>
            <a:spLocks noGrp="1"/>
          </p:cNvSpPr>
          <p:nvPr>
            <p:ph idx="1"/>
          </p:nvPr>
        </p:nvSpPr>
        <p:spPr>
          <a:xfrm>
            <a:off x="504000" y="1587600"/>
            <a:ext cx="3888000" cy="31320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9" name="Content Placeholder 2"/>
          <p:cNvSpPr>
            <a:spLocks noGrp="1"/>
          </p:cNvSpPr>
          <p:nvPr>
            <p:ph idx="11"/>
          </p:nvPr>
        </p:nvSpPr>
        <p:spPr>
          <a:xfrm>
            <a:off x="4752000" y="1587600"/>
            <a:ext cx="3888000" cy="31320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0" name="Title 1"/>
          <p:cNvSpPr>
            <a:spLocks noGrp="1"/>
          </p:cNvSpPr>
          <p:nvPr>
            <p:ph type="title" hasCustomPrompt="1"/>
          </p:nvPr>
        </p:nvSpPr>
        <p:spPr>
          <a:xfrm>
            <a:off x="504001" y="267494"/>
            <a:ext cx="6876000" cy="1269578"/>
          </a:xfrm>
        </p:spPr>
        <p:txBody>
          <a:bodyPr/>
          <a:lstStyle>
            <a:lvl1pPr>
              <a:defRPr>
                <a:solidFill>
                  <a:srgbClr val="F24F00"/>
                </a:solidFill>
              </a:defRPr>
            </a:lvl1pPr>
          </a:lstStyle>
          <a:p>
            <a:r>
              <a:rPr lang="cs-CZ" dirty="0"/>
              <a:t>PO KLIKNUTÍ MŮŽETE ZADAT VLASTNÍ NADPIS,  TATO ŠABLONA JE UPRAVENA NA POUŽÍVÁNÍ TŘÍŘÁDKOVÝCH NADPISŮ</a:t>
            </a:r>
          </a:p>
        </p:txBody>
      </p:sp>
      <p:sp>
        <p:nvSpPr>
          <p:cNvPr id="3" name="DocumentMarking.CMark">
            <a:extLst>
              <a:ext uri="{FF2B5EF4-FFF2-40B4-BE49-F238E27FC236}">
                <a16:creationId xmlns:a16="http://schemas.microsoft.com/office/drawing/2014/main" id="{79815426-9A75-43F4-8CD2-59A88BACD3D3}"/>
              </a:ext>
            </a:extLst>
          </p:cNvPr>
          <p:cNvSpPr txBox="1"/>
          <p:nvPr userDrawn="1"/>
        </p:nvSpPr>
        <p:spPr>
          <a:xfrm>
            <a:off x="4394200" y="4732020"/>
            <a:ext cx="355600" cy="411480"/>
          </a:xfrm>
          <a:prstGeom prst="rect">
            <a:avLst/>
          </a:prstGeom>
          <a:noFill/>
        </p:spPr>
        <p:txBody>
          <a:bodyPr vert="horz" lIns="0" tIns="0" rIns="0" bIns="0" rtlCol="0">
            <a:spAutoFit/>
          </a:bodyPr>
          <a:lstStyle/>
          <a:p>
            <a:pPr algn="ctr" rtl="0" eaLnBrk="0" fontAlgn="base" hangingPunct="0">
              <a:spcBef>
                <a:spcPct val="50000"/>
              </a:spcBef>
              <a:spcAft>
                <a:spcPct val="0"/>
              </a:spcAft>
              <a:buClr>
                <a:schemeClr val="accent2"/>
              </a:buClr>
              <a:buFontTx/>
              <a:buNone/>
              <a:tabLst>
                <a:tab pos="1080000" algn="l"/>
              </a:tabLst>
            </a:pPr>
            <a:r>
              <a:rPr lang="cs-CZ" sz="900" i="1">
                <a:solidFill>
                  <a:srgbClr val="000000"/>
                </a:solidFill>
                <a:latin typeface="Arial" panose="020B0604020202020204" pitchFamily="34" charset="0"/>
              </a:rPr>
              <a:t>Interní</a:t>
            </a:r>
          </a:p>
          <a:p>
            <a:pPr algn="ctr" rtl="0" eaLnBrk="0" fontAlgn="base" hangingPunct="0">
              <a:spcBef>
                <a:spcPct val="50000"/>
              </a:spcBef>
              <a:spcAft>
                <a:spcPct val="0"/>
              </a:spcAft>
              <a:buClr>
                <a:schemeClr val="accent2"/>
              </a:buClr>
              <a:buFontTx/>
              <a:buNone/>
              <a:tabLst>
                <a:tab pos="1080000" algn="l"/>
              </a:tabLst>
            </a:pPr>
            <a:endParaRPr lang="cs-CZ" sz="600" i="0">
              <a:solidFill>
                <a:srgbClr val="000000"/>
              </a:solidFill>
              <a:latin typeface="Arial" panose="020B0604020202020204" pitchFamily="34" charset="0"/>
            </a:endParaRPr>
          </a:p>
          <a:p>
            <a:pPr algn="ctr" rtl="0" eaLnBrk="0" fontAlgn="base" hangingPunct="0">
              <a:spcBef>
                <a:spcPct val="50000"/>
              </a:spcBef>
              <a:spcAft>
                <a:spcPct val="0"/>
              </a:spcAft>
              <a:buClr>
                <a:schemeClr val="accent2"/>
              </a:buClr>
              <a:buFontTx/>
              <a:buNone/>
              <a:tabLst>
                <a:tab pos="1080000" algn="l"/>
              </a:tabLst>
            </a:pPr>
            <a:r>
              <a:rPr lang="cs-CZ" sz="600" i="0">
                <a:solidFill>
                  <a:srgbClr val="000000"/>
                </a:solidFill>
                <a:latin typeface="Arial" panose="020B0604020202020204" pitchFamily="34" charset="0"/>
              </a:rPr>
              <a:t> </a:t>
            </a:r>
          </a:p>
        </p:txBody>
      </p:sp>
    </p:spTree>
    <p:extLst>
      <p:ext uri="{BB962C8B-B14F-4D97-AF65-F5344CB8AC3E}">
        <p14:creationId xmlns:p14="http://schemas.microsoft.com/office/powerpoint/2010/main" val="2085608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va sloupce s mezititulkem">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6" name="Title 1"/>
          <p:cNvSpPr>
            <a:spLocks noGrp="1"/>
          </p:cNvSpPr>
          <p:nvPr>
            <p:ph type="title" hasCustomPrompt="1"/>
          </p:nvPr>
        </p:nvSpPr>
        <p:spPr>
          <a:xfrm>
            <a:off x="504000" y="213196"/>
            <a:ext cx="6876000" cy="846386"/>
          </a:xfrm>
        </p:spPr>
        <p:txBody>
          <a:bodyPr/>
          <a:lstStyle/>
          <a:p>
            <a:r>
              <a:rPr lang="cs-CZ" dirty="0"/>
              <a:t>PO KLIKNUTÍ MŮŽETE ZADAT VLASTNÍ NADPIS, V TÉTO ŠABLONĚ IDEÁLNĚ DVOUŘÁDKOVÝ</a:t>
            </a:r>
          </a:p>
        </p:txBody>
      </p:sp>
      <p:sp>
        <p:nvSpPr>
          <p:cNvPr id="7" name="Content Placeholder 2"/>
          <p:cNvSpPr>
            <a:spLocks noGrp="1"/>
          </p:cNvSpPr>
          <p:nvPr>
            <p:ph idx="1"/>
          </p:nvPr>
        </p:nvSpPr>
        <p:spPr>
          <a:xfrm>
            <a:off x="504000" y="1710883"/>
            <a:ext cx="3888000" cy="3006293"/>
          </a:xfrm>
        </p:spPr>
        <p:txBody>
          <a:bodyPr/>
          <a:lstStyle>
            <a:lvl2pPr marL="180975" indent="-179388">
              <a:defRPr/>
            </a:lvl2pPr>
            <a:lvl3pPr marL="361950" indent="-180975">
              <a:defRPr/>
            </a:lvl3pPr>
            <a:lvl4pPr marL="542925" indent="-180975">
              <a:defRPr/>
            </a:lvl4pPr>
            <a:lvl5pPr marL="628650" indent="-180975">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9" name="Content Placeholder 2"/>
          <p:cNvSpPr>
            <a:spLocks noGrp="1"/>
          </p:cNvSpPr>
          <p:nvPr>
            <p:ph idx="11"/>
          </p:nvPr>
        </p:nvSpPr>
        <p:spPr>
          <a:xfrm>
            <a:off x="4680000" y="1657800"/>
            <a:ext cx="3888000" cy="3063329"/>
          </a:xfrm>
          <a:solidFill>
            <a:srgbClr val="E6E6E6"/>
          </a:solidFill>
        </p:spPr>
        <p:txBody>
          <a:bodyPr lIns="144000" tIns="72000" rIns="144000" bIns="72000"/>
          <a:lstStyle>
            <a:lvl2pPr marL="180975" indent="-179388">
              <a:defRPr/>
            </a:lvl2pPr>
            <a:lvl3pPr marL="361950" indent="-180975">
              <a:defRPr/>
            </a:lvl3pPr>
            <a:lvl4pPr marL="542925" indent="-180975">
              <a:defRPr/>
            </a:lvl4pPr>
            <a:lvl5pPr marL="714375" indent="-171450">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8" name="Text Placeholder 9"/>
          <p:cNvSpPr>
            <a:spLocks noGrp="1"/>
          </p:cNvSpPr>
          <p:nvPr>
            <p:ph type="body" sz="quarter" idx="12" hasCustomPrompt="1"/>
          </p:nvPr>
        </p:nvSpPr>
        <p:spPr>
          <a:xfrm>
            <a:off x="504001" y="1269000"/>
            <a:ext cx="3889375" cy="198883"/>
          </a:xfrm>
        </p:spPr>
        <p:txBody>
          <a:bodyPr/>
          <a:lstStyle>
            <a:lvl1pPr>
              <a:defRPr sz="2000" b="1"/>
            </a:lvl1pPr>
          </a:lstStyle>
          <a:p>
            <a:pPr lvl="0"/>
            <a:r>
              <a:rPr lang="cs-CZ" dirty="0"/>
              <a:t>Podtitulek</a:t>
            </a:r>
          </a:p>
        </p:txBody>
      </p:sp>
      <p:sp>
        <p:nvSpPr>
          <p:cNvPr id="3" name="DocumentMarking.CMark">
            <a:extLst>
              <a:ext uri="{FF2B5EF4-FFF2-40B4-BE49-F238E27FC236}">
                <a16:creationId xmlns:a16="http://schemas.microsoft.com/office/drawing/2014/main" id="{7807E1A1-771C-4363-B4E3-5E1C83F5144D}"/>
              </a:ext>
            </a:extLst>
          </p:cNvPr>
          <p:cNvSpPr txBox="1"/>
          <p:nvPr userDrawn="1"/>
        </p:nvSpPr>
        <p:spPr>
          <a:xfrm>
            <a:off x="4394200" y="4732020"/>
            <a:ext cx="355600" cy="411480"/>
          </a:xfrm>
          <a:prstGeom prst="rect">
            <a:avLst/>
          </a:prstGeom>
          <a:noFill/>
        </p:spPr>
        <p:txBody>
          <a:bodyPr vert="horz" lIns="0" tIns="0" rIns="0" bIns="0" rtlCol="0">
            <a:spAutoFit/>
          </a:bodyPr>
          <a:lstStyle/>
          <a:p>
            <a:pPr algn="ctr" rtl="0" eaLnBrk="0" fontAlgn="base" hangingPunct="0">
              <a:spcBef>
                <a:spcPct val="50000"/>
              </a:spcBef>
              <a:spcAft>
                <a:spcPct val="0"/>
              </a:spcAft>
              <a:buClr>
                <a:schemeClr val="accent2"/>
              </a:buClr>
              <a:buFontTx/>
              <a:buNone/>
              <a:tabLst>
                <a:tab pos="1080000" algn="l"/>
              </a:tabLst>
            </a:pPr>
            <a:r>
              <a:rPr lang="cs-CZ" sz="900" i="1">
                <a:solidFill>
                  <a:srgbClr val="000000"/>
                </a:solidFill>
                <a:latin typeface="Arial" panose="020B0604020202020204" pitchFamily="34" charset="0"/>
              </a:rPr>
              <a:t>Interní</a:t>
            </a:r>
          </a:p>
          <a:p>
            <a:pPr algn="ctr" rtl="0" eaLnBrk="0" fontAlgn="base" hangingPunct="0">
              <a:spcBef>
                <a:spcPct val="50000"/>
              </a:spcBef>
              <a:spcAft>
                <a:spcPct val="0"/>
              </a:spcAft>
              <a:buClr>
                <a:schemeClr val="accent2"/>
              </a:buClr>
              <a:buFontTx/>
              <a:buNone/>
              <a:tabLst>
                <a:tab pos="1080000" algn="l"/>
              </a:tabLst>
            </a:pPr>
            <a:endParaRPr lang="cs-CZ" sz="600" i="0">
              <a:solidFill>
                <a:srgbClr val="000000"/>
              </a:solidFill>
              <a:latin typeface="Arial" panose="020B0604020202020204" pitchFamily="34" charset="0"/>
            </a:endParaRPr>
          </a:p>
          <a:p>
            <a:pPr algn="ctr" rtl="0" eaLnBrk="0" fontAlgn="base" hangingPunct="0">
              <a:spcBef>
                <a:spcPct val="50000"/>
              </a:spcBef>
              <a:spcAft>
                <a:spcPct val="0"/>
              </a:spcAft>
              <a:buClr>
                <a:schemeClr val="accent2"/>
              </a:buClr>
              <a:buFontTx/>
              <a:buNone/>
              <a:tabLst>
                <a:tab pos="1080000" algn="l"/>
              </a:tabLst>
            </a:pPr>
            <a:r>
              <a:rPr lang="cs-CZ" sz="600" i="0">
                <a:solidFill>
                  <a:srgbClr val="000000"/>
                </a:solidFill>
                <a:latin typeface="Arial" panose="020B0604020202020204" pitchFamily="34" charset="0"/>
              </a:rPr>
              <a:t> </a:t>
            </a:r>
          </a:p>
        </p:txBody>
      </p:sp>
    </p:spTree>
    <p:extLst>
      <p:ext uri="{BB962C8B-B14F-4D97-AF65-F5344CB8AC3E}">
        <p14:creationId xmlns:p14="http://schemas.microsoft.com/office/powerpoint/2010/main" val="183492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va sloupce s mezititulkem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10" name="Title 1"/>
          <p:cNvSpPr>
            <a:spLocks noGrp="1"/>
          </p:cNvSpPr>
          <p:nvPr>
            <p:ph type="title" hasCustomPrompt="1"/>
          </p:nvPr>
        </p:nvSpPr>
        <p:spPr>
          <a:xfrm>
            <a:off x="504000" y="222052"/>
            <a:ext cx="6876000" cy="1269578"/>
          </a:xfrm>
        </p:spPr>
        <p:txBody>
          <a:bodyPr/>
          <a:lstStyle>
            <a:lvl1pPr>
              <a:defRPr>
                <a:solidFill>
                  <a:srgbClr val="F24F00"/>
                </a:solidFill>
              </a:defRPr>
            </a:lvl1pPr>
          </a:lstStyle>
          <a:p>
            <a:r>
              <a:rPr lang="cs-CZ" dirty="0"/>
              <a:t>PO KLIKNUTÍ MŮŽETE ZADAT VLASTNÍ NADPIS,  TATO ŠABLONA JE UPRAVENA NA POUŽÍVÁNÍ TŘÍŘÁDKOVÝCH NADPISŮ</a:t>
            </a:r>
          </a:p>
        </p:txBody>
      </p:sp>
      <p:sp>
        <p:nvSpPr>
          <p:cNvPr id="14" name="Text Placeholder 9"/>
          <p:cNvSpPr>
            <a:spLocks noGrp="1"/>
          </p:cNvSpPr>
          <p:nvPr>
            <p:ph type="body" sz="quarter" idx="12" hasCustomPrompt="1"/>
          </p:nvPr>
        </p:nvSpPr>
        <p:spPr>
          <a:xfrm>
            <a:off x="504001" y="1587600"/>
            <a:ext cx="3889375" cy="198883"/>
          </a:xfrm>
        </p:spPr>
        <p:txBody>
          <a:bodyPr/>
          <a:lstStyle>
            <a:lvl1pPr>
              <a:defRPr sz="2000" b="1"/>
            </a:lvl1pPr>
          </a:lstStyle>
          <a:p>
            <a:pPr lvl="0"/>
            <a:r>
              <a:rPr lang="cs-CZ" dirty="0"/>
              <a:t>Podtitulek</a:t>
            </a:r>
          </a:p>
        </p:txBody>
      </p:sp>
      <p:sp>
        <p:nvSpPr>
          <p:cNvPr id="9" name="Content Placeholder 2"/>
          <p:cNvSpPr>
            <a:spLocks noGrp="1"/>
          </p:cNvSpPr>
          <p:nvPr>
            <p:ph idx="1"/>
          </p:nvPr>
        </p:nvSpPr>
        <p:spPr>
          <a:xfrm>
            <a:off x="504000" y="2040901"/>
            <a:ext cx="3888000" cy="2678699"/>
          </a:xfrm>
        </p:spPr>
        <p:txBody>
          <a:bodyPr/>
          <a:lstStyle>
            <a:lvl2pPr marL="180975" indent="-179388">
              <a:defRPr/>
            </a:lvl2pPr>
            <a:lvl3pPr marL="361950" indent="-180975">
              <a:defRPr/>
            </a:lvl3pPr>
            <a:lvl4pPr marL="542925" indent="-180975">
              <a:defRPr/>
            </a:lvl4pPr>
            <a:lvl5pPr marL="628650" indent="-180975">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3" name="Content Placeholder 2"/>
          <p:cNvSpPr>
            <a:spLocks noGrp="1"/>
          </p:cNvSpPr>
          <p:nvPr>
            <p:ph idx="13"/>
          </p:nvPr>
        </p:nvSpPr>
        <p:spPr>
          <a:xfrm>
            <a:off x="4680000" y="1986232"/>
            <a:ext cx="3888000" cy="2725268"/>
          </a:xfrm>
          <a:solidFill>
            <a:srgbClr val="E6E6E6"/>
          </a:solidFill>
        </p:spPr>
        <p:txBody>
          <a:bodyPr lIns="144000" tIns="72000" rIns="144000" bIns="72000"/>
          <a:lstStyle>
            <a:lvl2pPr marL="180975" indent="-179388">
              <a:buClr>
                <a:srgbClr val="F24F00"/>
              </a:buClr>
              <a:defRPr/>
            </a:lvl2pPr>
            <a:lvl3pPr marL="361950" indent="-180975">
              <a:defRPr/>
            </a:lvl3pPr>
            <a:lvl4pPr marL="542925" indent="-180975">
              <a:defRPr/>
            </a:lvl4pPr>
            <a:lvl5pPr marL="714375" indent="-171450">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3" name="DocumentMarking.CMark">
            <a:extLst>
              <a:ext uri="{FF2B5EF4-FFF2-40B4-BE49-F238E27FC236}">
                <a16:creationId xmlns:a16="http://schemas.microsoft.com/office/drawing/2014/main" id="{1D6A1D0B-B1B4-4412-8080-6C22919804FA}"/>
              </a:ext>
            </a:extLst>
          </p:cNvPr>
          <p:cNvSpPr txBox="1"/>
          <p:nvPr userDrawn="1"/>
        </p:nvSpPr>
        <p:spPr>
          <a:xfrm>
            <a:off x="4394200" y="4732020"/>
            <a:ext cx="355600" cy="411480"/>
          </a:xfrm>
          <a:prstGeom prst="rect">
            <a:avLst/>
          </a:prstGeom>
          <a:noFill/>
        </p:spPr>
        <p:txBody>
          <a:bodyPr vert="horz" lIns="0" tIns="0" rIns="0" bIns="0" rtlCol="0">
            <a:spAutoFit/>
          </a:bodyPr>
          <a:lstStyle/>
          <a:p>
            <a:pPr algn="ctr" rtl="0" eaLnBrk="0" fontAlgn="base" hangingPunct="0">
              <a:spcBef>
                <a:spcPct val="50000"/>
              </a:spcBef>
              <a:spcAft>
                <a:spcPct val="0"/>
              </a:spcAft>
              <a:buClr>
                <a:schemeClr val="accent2"/>
              </a:buClr>
              <a:buFontTx/>
              <a:buNone/>
              <a:tabLst>
                <a:tab pos="1080000" algn="l"/>
              </a:tabLst>
            </a:pPr>
            <a:r>
              <a:rPr lang="cs-CZ" sz="900" i="1">
                <a:solidFill>
                  <a:srgbClr val="000000"/>
                </a:solidFill>
                <a:latin typeface="Arial" panose="020B0604020202020204" pitchFamily="34" charset="0"/>
              </a:rPr>
              <a:t>Interní</a:t>
            </a:r>
          </a:p>
          <a:p>
            <a:pPr algn="ctr" rtl="0" eaLnBrk="0" fontAlgn="base" hangingPunct="0">
              <a:spcBef>
                <a:spcPct val="50000"/>
              </a:spcBef>
              <a:spcAft>
                <a:spcPct val="0"/>
              </a:spcAft>
              <a:buClr>
                <a:schemeClr val="accent2"/>
              </a:buClr>
              <a:buFontTx/>
              <a:buNone/>
              <a:tabLst>
                <a:tab pos="1080000" algn="l"/>
              </a:tabLst>
            </a:pPr>
            <a:endParaRPr lang="cs-CZ" sz="600" i="0">
              <a:solidFill>
                <a:srgbClr val="000000"/>
              </a:solidFill>
              <a:latin typeface="Arial" panose="020B0604020202020204" pitchFamily="34" charset="0"/>
            </a:endParaRPr>
          </a:p>
          <a:p>
            <a:pPr algn="ctr" rtl="0" eaLnBrk="0" fontAlgn="base" hangingPunct="0">
              <a:spcBef>
                <a:spcPct val="50000"/>
              </a:spcBef>
              <a:spcAft>
                <a:spcPct val="0"/>
              </a:spcAft>
              <a:buClr>
                <a:schemeClr val="accent2"/>
              </a:buClr>
              <a:buFontTx/>
              <a:buNone/>
              <a:tabLst>
                <a:tab pos="1080000" algn="l"/>
              </a:tabLst>
            </a:pPr>
            <a:r>
              <a:rPr lang="cs-CZ" sz="600" i="0">
                <a:solidFill>
                  <a:srgbClr val="000000"/>
                </a:solidFill>
                <a:latin typeface="Arial" panose="020B0604020202020204" pitchFamily="34" charset="0"/>
              </a:rPr>
              <a:t> </a:t>
            </a:r>
          </a:p>
        </p:txBody>
      </p:sp>
    </p:spTree>
    <p:extLst>
      <p:ext uri="{BB962C8B-B14F-4D97-AF65-F5344CB8AC3E}">
        <p14:creationId xmlns:p14="http://schemas.microsoft.com/office/powerpoint/2010/main" val="985574579"/>
      </p:ext>
    </p:extLst>
  </p:cSld>
  <p:clrMapOvr>
    <a:masterClrMapping/>
  </p:clrMapOvr>
  <p:extLst>
    <p:ext uri="{DCECCB84-F9BA-43D5-87BE-67443E8EF086}">
      <p15:sldGuideLst xmlns:p15="http://schemas.microsoft.com/office/powerpoint/2012/main">
        <p15:guide id="1" orient="horz" pos="527"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žší druhý sloupec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7" name="Content Placeholder 2"/>
          <p:cNvSpPr>
            <a:spLocks noGrp="1"/>
          </p:cNvSpPr>
          <p:nvPr>
            <p:ph idx="1"/>
          </p:nvPr>
        </p:nvSpPr>
        <p:spPr>
          <a:xfrm>
            <a:off x="503999" y="1587600"/>
            <a:ext cx="5184000" cy="3129300"/>
          </a:xfrm>
        </p:spPr>
        <p:txBody>
          <a:bodyPr/>
          <a:lstStyle>
            <a:lvl2pPr>
              <a:buClr>
                <a:srgbClr val="F24F00"/>
              </a:buClr>
              <a:defRPr/>
            </a:lvl2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9" name="Content Placeholder 2"/>
          <p:cNvSpPr>
            <a:spLocks noGrp="1"/>
          </p:cNvSpPr>
          <p:nvPr>
            <p:ph idx="11"/>
          </p:nvPr>
        </p:nvSpPr>
        <p:spPr>
          <a:xfrm>
            <a:off x="6058800" y="1587600"/>
            <a:ext cx="2581200" cy="31293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8" name="Title 1"/>
          <p:cNvSpPr>
            <a:spLocks noGrp="1"/>
          </p:cNvSpPr>
          <p:nvPr>
            <p:ph type="title" hasCustomPrompt="1"/>
          </p:nvPr>
        </p:nvSpPr>
        <p:spPr>
          <a:xfrm>
            <a:off x="504000" y="222052"/>
            <a:ext cx="6876000" cy="1269578"/>
          </a:xfrm>
        </p:spPr>
        <p:txBody>
          <a:bodyPr/>
          <a:lstStyle>
            <a:lvl1pPr>
              <a:defRPr>
                <a:solidFill>
                  <a:srgbClr val="F24F00"/>
                </a:solidFill>
              </a:defRPr>
            </a:lvl1pPr>
          </a:lstStyle>
          <a:p>
            <a:r>
              <a:rPr lang="cs-CZ" dirty="0"/>
              <a:t>PO KLIKNUTÍ MŮŽETE ZADAT VLASTNÍ NADPIS,  TATO ŠABLONA JE UPRAVENA NA POUŽÍVÁNÍ TŘÍŘÁDKOVÝCH NADPISŮ</a:t>
            </a:r>
          </a:p>
        </p:txBody>
      </p:sp>
      <p:sp>
        <p:nvSpPr>
          <p:cNvPr id="3" name="DocumentMarking.CMark">
            <a:extLst>
              <a:ext uri="{FF2B5EF4-FFF2-40B4-BE49-F238E27FC236}">
                <a16:creationId xmlns:a16="http://schemas.microsoft.com/office/drawing/2014/main" id="{20512EDC-3F8A-40C3-AF3F-A50D1A8895D9}"/>
              </a:ext>
            </a:extLst>
          </p:cNvPr>
          <p:cNvSpPr txBox="1"/>
          <p:nvPr userDrawn="1"/>
        </p:nvSpPr>
        <p:spPr>
          <a:xfrm>
            <a:off x="4394200" y="4732020"/>
            <a:ext cx="355600" cy="411480"/>
          </a:xfrm>
          <a:prstGeom prst="rect">
            <a:avLst/>
          </a:prstGeom>
          <a:noFill/>
        </p:spPr>
        <p:txBody>
          <a:bodyPr vert="horz" lIns="0" tIns="0" rIns="0" bIns="0" rtlCol="0">
            <a:spAutoFit/>
          </a:bodyPr>
          <a:lstStyle/>
          <a:p>
            <a:pPr algn="ctr" rtl="0" eaLnBrk="0" fontAlgn="base" hangingPunct="0">
              <a:spcBef>
                <a:spcPct val="50000"/>
              </a:spcBef>
              <a:spcAft>
                <a:spcPct val="0"/>
              </a:spcAft>
              <a:buClr>
                <a:schemeClr val="accent2"/>
              </a:buClr>
              <a:buFontTx/>
              <a:buNone/>
              <a:tabLst>
                <a:tab pos="1080000" algn="l"/>
              </a:tabLst>
            </a:pPr>
            <a:r>
              <a:rPr lang="cs-CZ" sz="900" i="1">
                <a:solidFill>
                  <a:srgbClr val="000000"/>
                </a:solidFill>
                <a:latin typeface="Arial" panose="020B0604020202020204" pitchFamily="34" charset="0"/>
              </a:rPr>
              <a:t>Interní</a:t>
            </a:r>
          </a:p>
          <a:p>
            <a:pPr algn="ctr" rtl="0" eaLnBrk="0" fontAlgn="base" hangingPunct="0">
              <a:spcBef>
                <a:spcPct val="50000"/>
              </a:spcBef>
              <a:spcAft>
                <a:spcPct val="0"/>
              </a:spcAft>
              <a:buClr>
                <a:schemeClr val="accent2"/>
              </a:buClr>
              <a:buFontTx/>
              <a:buNone/>
              <a:tabLst>
                <a:tab pos="1080000" algn="l"/>
              </a:tabLst>
            </a:pPr>
            <a:endParaRPr lang="cs-CZ" sz="600" i="0">
              <a:solidFill>
                <a:srgbClr val="000000"/>
              </a:solidFill>
              <a:latin typeface="Arial" panose="020B0604020202020204" pitchFamily="34" charset="0"/>
            </a:endParaRPr>
          </a:p>
          <a:p>
            <a:pPr algn="ctr" rtl="0" eaLnBrk="0" fontAlgn="base" hangingPunct="0">
              <a:spcBef>
                <a:spcPct val="50000"/>
              </a:spcBef>
              <a:spcAft>
                <a:spcPct val="0"/>
              </a:spcAft>
              <a:buClr>
                <a:schemeClr val="accent2"/>
              </a:buClr>
              <a:buFontTx/>
              <a:buNone/>
              <a:tabLst>
                <a:tab pos="1080000" algn="l"/>
              </a:tabLst>
            </a:pPr>
            <a:r>
              <a:rPr lang="cs-CZ" sz="600" i="0">
                <a:solidFill>
                  <a:srgbClr val="000000"/>
                </a:solidFill>
                <a:latin typeface="Arial" panose="020B0604020202020204" pitchFamily="34" charset="0"/>
              </a:rPr>
              <a:t> </a:t>
            </a:r>
          </a:p>
        </p:txBody>
      </p:sp>
    </p:spTree>
    <p:extLst>
      <p:ext uri="{BB962C8B-B14F-4D97-AF65-F5344CB8AC3E}">
        <p14:creationId xmlns:p14="http://schemas.microsoft.com/office/powerpoint/2010/main" val="218628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0" y="4951765"/>
            <a:ext cx="9144000" cy="190154"/>
          </a:xfrm>
          <a:prstGeom prst="rect">
            <a:avLst/>
          </a:prstGeom>
        </p:spPr>
      </p:pic>
      <p:grpSp>
        <p:nvGrpSpPr>
          <p:cNvPr id="1111" name="McK Slide Elements"/>
          <p:cNvGrpSpPr>
            <a:grpSpLocks/>
          </p:cNvGrpSpPr>
          <p:nvPr/>
        </p:nvGrpSpPr>
        <p:grpSpPr bwMode="auto">
          <a:xfrm>
            <a:off x="1436801" y="705804"/>
            <a:ext cx="7584093" cy="4417045"/>
            <a:chOff x="887" y="581"/>
            <a:chExt cx="4682" cy="3636"/>
          </a:xfrm>
        </p:grpSpPr>
        <p:sp>
          <p:nvSpPr>
            <p:cNvPr id="1032" name="McK Measure" hidden="1"/>
            <p:cNvSpPr txBox="1">
              <a:spLocks noChangeArrowheads="1"/>
            </p:cNvSpPr>
            <p:nvPr userDrawn="1"/>
          </p:nvSpPr>
          <p:spPr bwMode="auto">
            <a:xfrm>
              <a:off x="887" y="581"/>
              <a:ext cx="4682" cy="203"/>
            </a:xfrm>
            <a:prstGeom prst="rect">
              <a:avLst/>
            </a:prstGeom>
            <a:noFill/>
            <a:ln w="9525">
              <a:noFill/>
              <a:miter lim="800000"/>
              <a:headEnd/>
              <a:tailEnd/>
            </a:ln>
            <a:effectLst/>
          </p:spPr>
          <p:txBody>
            <a:bodyPr lIns="0" tIns="0" rIns="0" bIns="0">
              <a:spAutoFit/>
            </a:bodyPr>
            <a:lstStyle/>
            <a:p>
              <a:pPr algn="l" defTabSz="895350" eaLnBrk="1" hangingPunct="1">
                <a:spcBef>
                  <a:spcPct val="0"/>
                </a:spcBef>
                <a:buClrTx/>
                <a:buFontTx/>
                <a:buNone/>
              </a:pPr>
              <a:r>
                <a:rPr lang="cs-CZ" sz="1600" i="0">
                  <a:solidFill>
                    <a:schemeClr val="bg1"/>
                  </a:solidFill>
                </a:rPr>
                <a:t>Měrná jednotka</a:t>
              </a:r>
            </a:p>
          </p:txBody>
        </p:sp>
        <p:sp>
          <p:nvSpPr>
            <p:cNvPr id="1033" name="McK Footnote" hidden="1"/>
            <p:cNvSpPr txBox="1">
              <a:spLocks noChangeArrowheads="1"/>
            </p:cNvSpPr>
            <p:nvPr userDrawn="1"/>
          </p:nvSpPr>
          <p:spPr bwMode="auto">
            <a:xfrm>
              <a:off x="889" y="3883"/>
              <a:ext cx="4437" cy="334"/>
            </a:xfrm>
            <a:prstGeom prst="rect">
              <a:avLst/>
            </a:prstGeom>
            <a:noFill/>
            <a:ln w="9525">
              <a:noFill/>
              <a:miter lim="800000"/>
              <a:headEnd/>
              <a:tailEnd/>
            </a:ln>
            <a:effectLst/>
          </p:spPr>
          <p:txBody>
            <a:bodyPr lIns="0" tIns="0" rIns="0" bIns="0" anchor="b">
              <a:spAutoFit/>
            </a:bodyPr>
            <a:lstStyle/>
            <a:p>
              <a:pPr marL="450850" indent="-450850" algn="l" defTabSz="895350" eaLnBrk="1" hangingPunct="1">
                <a:spcBef>
                  <a:spcPct val="0"/>
                </a:spcBef>
                <a:buClrTx/>
                <a:buFontTx/>
                <a:buNone/>
                <a:tabLst>
                  <a:tab pos="404813" algn="r"/>
                </a:tabLst>
              </a:pPr>
              <a:r>
                <a:rPr lang="cs-CZ" sz="1200" i="0">
                  <a:solidFill>
                    <a:srgbClr val="000000"/>
                  </a:solidFill>
                </a:rPr>
                <a:t>	</a:t>
              </a:r>
              <a:r>
                <a:rPr lang="cs-CZ" sz="1200" i="0">
                  <a:solidFill>
                    <a:schemeClr val="bg1"/>
                  </a:solidFill>
                </a:rPr>
                <a:t>*	Poznámka</a:t>
              </a:r>
            </a:p>
            <a:p>
              <a:pPr marL="450850" indent="-450850" algn="l" defTabSz="895350" eaLnBrk="1" hangingPunct="1">
                <a:spcBef>
                  <a:spcPct val="20000"/>
                </a:spcBef>
                <a:buClrTx/>
                <a:buFontTx/>
                <a:buNone/>
                <a:tabLst>
                  <a:tab pos="404813" algn="r"/>
                </a:tabLst>
              </a:pPr>
              <a:r>
                <a:rPr lang="cs-CZ" sz="1200" i="0">
                  <a:solidFill>
                    <a:schemeClr val="bg1"/>
                  </a:solidFill>
                </a:rPr>
                <a:t>	Zdroj:	Zdroj</a:t>
              </a:r>
            </a:p>
          </p:txBody>
        </p:sp>
      </p:grpSp>
      <p:sp>
        <p:nvSpPr>
          <p:cNvPr id="1052" name="Working Draft" hidden="1"/>
          <p:cNvSpPr txBox="1">
            <a:spLocks noChangeArrowheads="1"/>
          </p:cNvSpPr>
          <p:nvPr/>
        </p:nvSpPr>
        <p:spPr bwMode="auto">
          <a:xfrm rot="5400000">
            <a:off x="8183062" y="2096149"/>
            <a:ext cx="1779333" cy="92333"/>
          </a:xfrm>
          <a:prstGeom prst="rect">
            <a:avLst/>
          </a:prstGeom>
          <a:noFill/>
          <a:ln w="9525">
            <a:noFill/>
            <a:miter lim="800000"/>
            <a:headEnd/>
            <a:tailEnd/>
          </a:ln>
          <a:effectLst/>
        </p:spPr>
        <p:txBody>
          <a:bodyPr wrap="none" lIns="0" tIns="0" rIns="0" bIns="0">
            <a:spAutoFit/>
          </a:bodyPr>
          <a:lstStyle/>
          <a:p>
            <a:pPr algn="l" eaLnBrk="1" hangingPunct="1">
              <a:spcBef>
                <a:spcPct val="0"/>
              </a:spcBef>
              <a:buClrTx/>
              <a:buFontTx/>
              <a:buNone/>
            </a:pPr>
            <a:r>
              <a:rPr lang="en-US" sz="600" i="0"/>
              <a:t>Working Draft - Last Modified 10/4/2004 4:39:06 PM</a:t>
            </a:r>
            <a:endParaRPr lang="cs-CZ" sz="600" i="0"/>
          </a:p>
        </p:txBody>
      </p:sp>
      <p:sp>
        <p:nvSpPr>
          <p:cNvPr id="1053" name="Printed" hidden="1"/>
          <p:cNvSpPr txBox="1">
            <a:spLocks noChangeArrowheads="1"/>
          </p:cNvSpPr>
          <p:nvPr/>
        </p:nvSpPr>
        <p:spPr bwMode="auto">
          <a:xfrm rot="5400000">
            <a:off x="8538126" y="2936796"/>
            <a:ext cx="1069203" cy="92333"/>
          </a:xfrm>
          <a:prstGeom prst="rect">
            <a:avLst/>
          </a:prstGeom>
          <a:noFill/>
          <a:ln w="9525">
            <a:noFill/>
            <a:miter lim="800000"/>
            <a:headEnd/>
            <a:tailEnd/>
          </a:ln>
          <a:effectLst/>
        </p:spPr>
        <p:txBody>
          <a:bodyPr wrap="none" lIns="0" tIns="0" rIns="0" bIns="0">
            <a:spAutoFit/>
          </a:bodyPr>
          <a:lstStyle/>
          <a:p>
            <a:pPr algn="l" eaLnBrk="1" hangingPunct="1">
              <a:spcBef>
                <a:spcPct val="0"/>
              </a:spcBef>
              <a:buClrTx/>
              <a:buFontTx/>
              <a:buNone/>
            </a:pPr>
            <a:r>
              <a:rPr lang="cs-CZ" sz="600" i="0"/>
              <a:t>Printed 10/4/2004 11:36:40 AM</a:t>
            </a:r>
          </a:p>
        </p:txBody>
      </p:sp>
      <p:sp>
        <p:nvSpPr>
          <p:cNvPr id="1116" name="Rectangle 92"/>
          <p:cNvSpPr>
            <a:spLocks noGrp="1" noChangeArrowheads="1"/>
          </p:cNvSpPr>
          <p:nvPr>
            <p:ph type="title"/>
          </p:nvPr>
        </p:nvSpPr>
        <p:spPr bwMode="auto">
          <a:xfrm>
            <a:off x="503999" y="213196"/>
            <a:ext cx="6876000" cy="84638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r>
              <a:rPr lang="cs-CZ" dirty="0"/>
              <a:t>KLEPNUTÍM LZE UPRAVIT STYL PŘEDLOHY DVOUŘÁDKOVÝCH NADPISŮ</a:t>
            </a:r>
          </a:p>
        </p:txBody>
      </p:sp>
      <p:sp>
        <p:nvSpPr>
          <p:cNvPr id="1117" name="Rectangle 93"/>
          <p:cNvSpPr>
            <a:spLocks noGrp="1" noChangeArrowheads="1"/>
          </p:cNvSpPr>
          <p:nvPr>
            <p:ph type="body" idx="1"/>
          </p:nvPr>
        </p:nvSpPr>
        <p:spPr bwMode="auto">
          <a:xfrm>
            <a:off x="504000" y="1284183"/>
            <a:ext cx="8136000" cy="349700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cs-CZ" dirty="0"/>
              <a:t>Po kliknutí můžete vložit text. </a:t>
            </a:r>
            <a:br>
              <a:rPr lang="cs-CZ" dirty="0"/>
            </a:br>
            <a:r>
              <a:rPr lang="cs-CZ" noProof="0" dirty="0"/>
              <a:t>Vzorovou</a:t>
            </a:r>
            <a:r>
              <a:rPr lang="en-US" dirty="0"/>
              <a:t> </a:t>
            </a:r>
            <a:r>
              <a:rPr lang="cs-CZ" noProof="0" dirty="0"/>
              <a:t>prezentaci si můžete otevřít ze složky „Moje šablony“. </a:t>
            </a:r>
            <a:br>
              <a:rPr lang="cs-CZ" noProof="0" dirty="0"/>
            </a:br>
            <a:r>
              <a:rPr lang="cs-CZ" noProof="0" dirty="0"/>
              <a:t>Vzhled stránky můžete přepnout pomocí volby „Rozložení“.</a:t>
            </a:r>
          </a:p>
          <a:p>
            <a:pPr lvl="0"/>
            <a:endParaRPr lang="en-US" dirty="0"/>
          </a:p>
          <a:p>
            <a:pPr lvl="1"/>
            <a:r>
              <a:rPr lang="cs-CZ" dirty="0"/>
              <a:t>odrážka první úrovně</a:t>
            </a:r>
            <a:endParaRPr lang="en-US" dirty="0"/>
          </a:p>
          <a:p>
            <a:pPr lvl="2"/>
            <a:r>
              <a:rPr lang="cs-CZ" dirty="0"/>
              <a:t>druhá úroveň</a:t>
            </a:r>
            <a:endParaRPr lang="en-US" dirty="0"/>
          </a:p>
          <a:p>
            <a:pPr lvl="3"/>
            <a:r>
              <a:rPr lang="cs-CZ" dirty="0"/>
              <a:t>třetí úroveň</a:t>
            </a:r>
            <a:endParaRPr lang="en-US" dirty="0"/>
          </a:p>
          <a:p>
            <a:pPr lvl="4"/>
            <a:r>
              <a:rPr lang="cs-CZ" dirty="0"/>
              <a:t>čtvrtá úroveň</a:t>
            </a:r>
          </a:p>
        </p:txBody>
      </p:sp>
      <p:sp>
        <p:nvSpPr>
          <p:cNvPr id="1030" name="pg num"/>
          <p:cNvSpPr>
            <a:spLocks noGrp="1" noChangeArrowheads="1"/>
          </p:cNvSpPr>
          <p:nvPr>
            <p:ph type="sldNum" sz="quarter" idx="4"/>
          </p:nvPr>
        </p:nvSpPr>
        <p:spPr bwMode="auto">
          <a:xfrm>
            <a:off x="504001" y="4969898"/>
            <a:ext cx="311009" cy="15388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l" defTabSz="895350" eaLnBrk="1" hangingPunct="1">
              <a:spcBef>
                <a:spcPct val="0"/>
              </a:spcBef>
              <a:buClrTx/>
              <a:buFontTx/>
              <a:buNone/>
              <a:defRPr sz="1000" b="1" i="0">
                <a:solidFill>
                  <a:schemeClr val="bg1"/>
                </a:solidFill>
                <a:latin typeface="Arial CE" panose="020B0604020202020204" pitchFamily="34" charset="0"/>
                <a:cs typeface="Arial CE" panose="020B0604020202020204" pitchFamily="34" charset="0"/>
              </a:defRPr>
            </a:lvl1pPr>
          </a:lstStyle>
          <a:p>
            <a:fld id="{3161D317-6A0A-4553-A7BC-2945DED7A6A1}" type="slidenum">
              <a:rPr lang="cs-CZ" smtClean="0"/>
              <a:pPr/>
              <a:t>‹#›</a:t>
            </a:fld>
            <a:endParaRPr lang="cs-CZ" dirty="0"/>
          </a:p>
        </p:txBody>
      </p:sp>
      <p:pic>
        <p:nvPicPr>
          <p:cNvPr id="3" name="Picture 2"/>
          <p:cNvPicPr>
            <a:picLocks/>
          </p:cNvPicPr>
          <p:nvPr/>
        </p:nvPicPr>
        <p:blipFill>
          <a:blip r:embed="rId28" cstate="print">
            <a:extLst>
              <a:ext uri="{28A0092B-C50C-407E-A947-70E740481C1C}">
                <a14:useLocalDpi xmlns:a14="http://schemas.microsoft.com/office/drawing/2010/main" val="0"/>
              </a:ext>
            </a:extLst>
          </a:blip>
          <a:stretch>
            <a:fillRect/>
          </a:stretch>
        </p:blipFill>
        <p:spPr>
          <a:xfrm>
            <a:off x="8100392" y="339501"/>
            <a:ext cx="540000" cy="540000"/>
          </a:xfrm>
          <a:prstGeom prst="rect">
            <a:avLst/>
          </a:prstGeom>
        </p:spPr>
      </p:pic>
      <p:pic>
        <p:nvPicPr>
          <p:cNvPr id="12" name="Picture 3"/>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872208" y="4951765"/>
            <a:ext cx="7164288" cy="190154"/>
          </a:xfrm>
          <a:prstGeom prst="rect">
            <a:avLst/>
          </a:prstGeom>
        </p:spPr>
      </p:pic>
      <p:sp>
        <p:nvSpPr>
          <p:cNvPr id="5" name="DocumentMarking.CMark">
            <a:extLst>
              <a:ext uri="{FF2B5EF4-FFF2-40B4-BE49-F238E27FC236}">
                <a16:creationId xmlns:a16="http://schemas.microsoft.com/office/drawing/2014/main" id="{4EF03C67-7625-4C70-91CB-E839ED932E48}"/>
              </a:ext>
            </a:extLst>
          </p:cNvPr>
          <p:cNvSpPr txBox="1"/>
          <p:nvPr userDrawn="1"/>
        </p:nvSpPr>
        <p:spPr>
          <a:xfrm>
            <a:off x="4394200" y="4732020"/>
            <a:ext cx="355600" cy="411480"/>
          </a:xfrm>
          <a:prstGeom prst="rect">
            <a:avLst/>
          </a:prstGeom>
          <a:noFill/>
        </p:spPr>
        <p:txBody>
          <a:bodyPr vert="horz" lIns="0" tIns="0" rIns="0" bIns="0" rtlCol="0">
            <a:spAutoFit/>
          </a:bodyPr>
          <a:lstStyle/>
          <a:p>
            <a:pPr algn="ctr" rtl="0" eaLnBrk="0" fontAlgn="base" hangingPunct="0">
              <a:spcBef>
                <a:spcPct val="50000"/>
              </a:spcBef>
              <a:spcAft>
                <a:spcPct val="0"/>
              </a:spcAft>
              <a:buClr>
                <a:schemeClr val="accent2"/>
              </a:buClr>
              <a:buFontTx/>
              <a:buNone/>
              <a:tabLst>
                <a:tab pos="1080000" algn="l"/>
              </a:tabLst>
            </a:pPr>
            <a:r>
              <a:rPr lang="cs-CZ" sz="900" i="1">
                <a:solidFill>
                  <a:srgbClr val="000000"/>
                </a:solidFill>
                <a:latin typeface="Arial" panose="020B0604020202020204" pitchFamily="34" charset="0"/>
              </a:rPr>
              <a:t>Interní</a:t>
            </a:r>
          </a:p>
          <a:p>
            <a:pPr algn="ctr" rtl="0" eaLnBrk="0" fontAlgn="base" hangingPunct="0">
              <a:spcBef>
                <a:spcPct val="50000"/>
              </a:spcBef>
              <a:spcAft>
                <a:spcPct val="0"/>
              </a:spcAft>
              <a:buClr>
                <a:schemeClr val="accent2"/>
              </a:buClr>
              <a:buFontTx/>
              <a:buNone/>
              <a:tabLst>
                <a:tab pos="1080000" algn="l"/>
              </a:tabLst>
            </a:pPr>
            <a:endParaRPr lang="cs-CZ" sz="600" i="0">
              <a:solidFill>
                <a:srgbClr val="000000"/>
              </a:solidFill>
              <a:latin typeface="Arial" panose="020B0604020202020204" pitchFamily="34" charset="0"/>
            </a:endParaRPr>
          </a:p>
          <a:p>
            <a:pPr algn="ctr" rtl="0" eaLnBrk="0" fontAlgn="base" hangingPunct="0">
              <a:spcBef>
                <a:spcPct val="50000"/>
              </a:spcBef>
              <a:spcAft>
                <a:spcPct val="0"/>
              </a:spcAft>
              <a:buClr>
                <a:schemeClr val="accent2"/>
              </a:buClr>
              <a:buFontTx/>
              <a:buNone/>
              <a:tabLst>
                <a:tab pos="1080000" algn="l"/>
              </a:tabLst>
            </a:pPr>
            <a:r>
              <a:rPr lang="cs-CZ" sz="600" i="0">
                <a:solidFill>
                  <a:srgbClr val="000000"/>
                </a:solidFill>
                <a:latin typeface="Arial" panose="020B0604020202020204" pitchFamily="34" charset="0"/>
              </a:rPr>
              <a:t>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79" r:id="rId4"/>
    <p:sldLayoutId id="2147483652" r:id="rId5"/>
    <p:sldLayoutId id="2147483663" r:id="rId6"/>
    <p:sldLayoutId id="2147483664" r:id="rId7"/>
    <p:sldLayoutId id="2147483665"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80" r:id="rId20"/>
    <p:sldLayoutId id="2147483681" r:id="rId21"/>
    <p:sldLayoutId id="2147483683" r:id="rId22"/>
    <p:sldLayoutId id="2147483682" r:id="rId23"/>
    <p:sldLayoutId id="2147483684" r:id="rId24"/>
    <p:sldLayoutId id="2147483685" r:id="rId25"/>
  </p:sldLayoutIdLst>
  <p:hf hdr="0" ftr="0" dt="0"/>
  <p:txStyles>
    <p:titleStyle>
      <a:lvl1pPr algn="l" defTabSz="895350" rtl="0" eaLnBrk="1" fontAlgn="base" hangingPunct="1">
        <a:lnSpc>
          <a:spcPts val="3300"/>
        </a:lnSpc>
        <a:spcBef>
          <a:spcPct val="0"/>
        </a:spcBef>
        <a:spcAft>
          <a:spcPct val="0"/>
        </a:spcAft>
        <a:defRPr sz="2400">
          <a:solidFill>
            <a:srgbClr val="F24F00"/>
          </a:solidFill>
          <a:latin typeface="+mj-lt"/>
          <a:ea typeface="+mj-ea"/>
          <a:cs typeface="+mj-cs"/>
        </a:defRPr>
      </a:lvl1pPr>
      <a:lvl2pPr algn="l" defTabSz="895350" rtl="0" eaLnBrk="1" fontAlgn="base" hangingPunct="1">
        <a:spcBef>
          <a:spcPct val="0"/>
        </a:spcBef>
        <a:spcAft>
          <a:spcPct val="0"/>
        </a:spcAft>
        <a:defRPr sz="2000">
          <a:solidFill>
            <a:schemeClr val="bg1"/>
          </a:solidFill>
          <a:latin typeface="Futura CEZ Medium" pitchFamily="2" charset="-18"/>
        </a:defRPr>
      </a:lvl2pPr>
      <a:lvl3pPr algn="l" defTabSz="895350" rtl="0" eaLnBrk="1" fontAlgn="base" hangingPunct="1">
        <a:spcBef>
          <a:spcPct val="0"/>
        </a:spcBef>
        <a:spcAft>
          <a:spcPct val="0"/>
        </a:spcAft>
        <a:defRPr sz="2000">
          <a:solidFill>
            <a:schemeClr val="bg1"/>
          </a:solidFill>
          <a:latin typeface="Futura CEZ Medium" pitchFamily="2" charset="-18"/>
        </a:defRPr>
      </a:lvl3pPr>
      <a:lvl4pPr algn="l" defTabSz="895350" rtl="0" eaLnBrk="1" fontAlgn="base" hangingPunct="1">
        <a:spcBef>
          <a:spcPct val="0"/>
        </a:spcBef>
        <a:spcAft>
          <a:spcPct val="0"/>
        </a:spcAft>
        <a:defRPr sz="2000">
          <a:solidFill>
            <a:schemeClr val="bg1"/>
          </a:solidFill>
          <a:latin typeface="Futura CEZ Medium" pitchFamily="2" charset="-18"/>
        </a:defRPr>
      </a:lvl4pPr>
      <a:lvl5pPr algn="l" defTabSz="895350" rtl="0" eaLnBrk="1" fontAlgn="base" hangingPunct="1">
        <a:spcBef>
          <a:spcPct val="0"/>
        </a:spcBef>
        <a:spcAft>
          <a:spcPct val="0"/>
        </a:spcAft>
        <a:defRPr sz="2000">
          <a:solidFill>
            <a:schemeClr val="bg1"/>
          </a:solidFill>
          <a:latin typeface="Futura CEZ Medium" pitchFamily="2" charset="-18"/>
        </a:defRPr>
      </a:lvl5pPr>
      <a:lvl6pPr marL="457200" algn="l" defTabSz="895350" rtl="0" eaLnBrk="1" fontAlgn="base" hangingPunct="1">
        <a:spcBef>
          <a:spcPct val="0"/>
        </a:spcBef>
        <a:spcAft>
          <a:spcPct val="0"/>
        </a:spcAft>
        <a:defRPr sz="2000">
          <a:solidFill>
            <a:schemeClr val="bg1"/>
          </a:solidFill>
          <a:latin typeface="Futura CEZ Medium" pitchFamily="2" charset="-18"/>
        </a:defRPr>
      </a:lvl6pPr>
      <a:lvl7pPr marL="914400" algn="l" defTabSz="895350" rtl="0" eaLnBrk="1" fontAlgn="base" hangingPunct="1">
        <a:spcBef>
          <a:spcPct val="0"/>
        </a:spcBef>
        <a:spcAft>
          <a:spcPct val="0"/>
        </a:spcAft>
        <a:defRPr sz="2000">
          <a:solidFill>
            <a:schemeClr val="bg1"/>
          </a:solidFill>
          <a:latin typeface="Futura CEZ Medium" pitchFamily="2" charset="-18"/>
        </a:defRPr>
      </a:lvl7pPr>
      <a:lvl8pPr marL="1371600" algn="l" defTabSz="895350" rtl="0" eaLnBrk="1" fontAlgn="base" hangingPunct="1">
        <a:spcBef>
          <a:spcPct val="0"/>
        </a:spcBef>
        <a:spcAft>
          <a:spcPct val="0"/>
        </a:spcAft>
        <a:defRPr sz="2000">
          <a:solidFill>
            <a:schemeClr val="bg1"/>
          </a:solidFill>
          <a:latin typeface="Futura CEZ Medium" pitchFamily="2" charset="-18"/>
        </a:defRPr>
      </a:lvl8pPr>
      <a:lvl9pPr marL="1828800" algn="l" defTabSz="895350" rtl="0" eaLnBrk="1" fontAlgn="base" hangingPunct="1">
        <a:spcBef>
          <a:spcPct val="0"/>
        </a:spcBef>
        <a:spcAft>
          <a:spcPct val="0"/>
        </a:spcAft>
        <a:defRPr sz="2000">
          <a:solidFill>
            <a:schemeClr val="bg1"/>
          </a:solidFill>
          <a:latin typeface="Futura CEZ Medium" pitchFamily="2" charset="-18"/>
        </a:defRPr>
      </a:lvl9pPr>
    </p:titleStyle>
    <p:bodyStyle>
      <a:lvl1pPr algn="l" defTabSz="895350" rtl="0" eaLnBrk="1" fontAlgn="base" hangingPunct="1">
        <a:lnSpc>
          <a:spcPts val="2300"/>
        </a:lnSpc>
        <a:spcBef>
          <a:spcPct val="0"/>
        </a:spcBef>
        <a:spcAft>
          <a:spcPct val="0"/>
        </a:spcAft>
        <a:buSzPct val="120000"/>
        <a:defRPr sz="1600">
          <a:solidFill>
            <a:schemeClr val="tx1"/>
          </a:solidFill>
          <a:latin typeface="Arial CE" panose="020B0604020202020204" pitchFamily="34" charset="0"/>
          <a:ea typeface="+mn-ea"/>
          <a:cs typeface="Arial CE" panose="020B0604020202020204" pitchFamily="34" charset="0"/>
        </a:defRPr>
      </a:lvl1pPr>
      <a:lvl2pPr marL="180975" indent="-179388" algn="l" defTabSz="895350" rtl="0" eaLnBrk="1" fontAlgn="base" hangingPunct="1">
        <a:lnSpc>
          <a:spcPts val="2300"/>
        </a:lnSpc>
        <a:spcBef>
          <a:spcPct val="0"/>
        </a:spcBef>
        <a:spcAft>
          <a:spcPct val="0"/>
        </a:spcAft>
        <a:buClr>
          <a:srgbClr val="F24F00"/>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2pPr>
      <a:lvl3pPr marL="361950" indent="-180975" algn="l" defTabSz="895350" rtl="0" eaLnBrk="1" fontAlgn="base" hangingPunct="1">
        <a:lnSpc>
          <a:spcPts val="2300"/>
        </a:lnSpc>
        <a:spcBef>
          <a:spcPct val="0"/>
        </a:spcBef>
        <a:spcAft>
          <a:spcPct val="0"/>
        </a:spcAft>
        <a:buClr>
          <a:srgbClr val="C8C8C8"/>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3pPr>
      <a:lvl4pPr marL="534988" indent="-180975" algn="l" defTabSz="895350" rtl="0" eaLnBrk="1" fontAlgn="base" hangingPunct="1">
        <a:lnSpc>
          <a:spcPts val="2300"/>
        </a:lnSpc>
        <a:spcBef>
          <a:spcPct val="0"/>
        </a:spcBef>
        <a:spcAft>
          <a:spcPct val="0"/>
        </a:spcAft>
        <a:buSzPct val="89000"/>
        <a:defRPr sz="1600">
          <a:solidFill>
            <a:schemeClr val="tx1"/>
          </a:solidFill>
          <a:latin typeface="Arial CE" panose="020B0604020202020204" pitchFamily="34" charset="0"/>
          <a:cs typeface="Arial CE" panose="020B0604020202020204" pitchFamily="34" charset="0"/>
        </a:defRPr>
      </a:lvl4pPr>
      <a:lvl5pPr marL="715963" indent="-180975" algn="l" defTabSz="895350" rtl="0" eaLnBrk="1" fontAlgn="base" hangingPunct="1">
        <a:lnSpc>
          <a:spcPts val="2300"/>
        </a:lnSpc>
        <a:spcBef>
          <a:spcPct val="0"/>
        </a:spcBef>
        <a:spcAft>
          <a:spcPct val="0"/>
        </a:spcAft>
        <a:buSzPct val="75000"/>
        <a:defRPr sz="1600">
          <a:solidFill>
            <a:schemeClr val="tx1"/>
          </a:solidFill>
          <a:latin typeface="Arial CE" panose="020B0604020202020204" pitchFamily="34" charset="0"/>
          <a:cs typeface="Arial CE" panose="020B0604020202020204" pitchFamily="34" charset="0"/>
        </a:defRPr>
      </a:lvl5pPr>
      <a:lvl6pPr marL="1039813" indent="-149225" algn="l" defTabSz="895350" rtl="0" eaLnBrk="1" fontAlgn="base" hangingPunct="1">
        <a:lnSpc>
          <a:spcPct val="110000"/>
        </a:lnSpc>
        <a:spcBef>
          <a:spcPct val="0"/>
        </a:spcBef>
        <a:spcAft>
          <a:spcPct val="0"/>
        </a:spcAft>
        <a:buSzPct val="75000"/>
        <a:defRPr sz="1200">
          <a:solidFill>
            <a:schemeClr val="tx1"/>
          </a:solidFill>
          <a:latin typeface="+mn-lt"/>
        </a:defRPr>
      </a:lvl6pPr>
      <a:lvl7pPr marL="1497013" indent="-149225" algn="l" defTabSz="895350" rtl="0" eaLnBrk="1" fontAlgn="base" hangingPunct="1">
        <a:lnSpc>
          <a:spcPct val="110000"/>
        </a:lnSpc>
        <a:spcBef>
          <a:spcPct val="0"/>
        </a:spcBef>
        <a:spcAft>
          <a:spcPct val="0"/>
        </a:spcAft>
        <a:buSzPct val="75000"/>
        <a:defRPr sz="1200">
          <a:solidFill>
            <a:schemeClr val="tx1"/>
          </a:solidFill>
          <a:latin typeface="+mn-lt"/>
        </a:defRPr>
      </a:lvl7pPr>
      <a:lvl8pPr marL="1954213" indent="-149225" algn="l" defTabSz="895350" rtl="0" eaLnBrk="1" fontAlgn="base" hangingPunct="1">
        <a:lnSpc>
          <a:spcPct val="110000"/>
        </a:lnSpc>
        <a:spcBef>
          <a:spcPct val="0"/>
        </a:spcBef>
        <a:spcAft>
          <a:spcPct val="0"/>
        </a:spcAft>
        <a:buSzPct val="75000"/>
        <a:defRPr sz="1200">
          <a:solidFill>
            <a:schemeClr val="tx1"/>
          </a:solidFill>
          <a:latin typeface="+mn-lt"/>
        </a:defRPr>
      </a:lvl8pPr>
      <a:lvl9pPr marL="2411413" indent="-149225" algn="l" defTabSz="895350" rtl="0" eaLnBrk="1" fontAlgn="base" hangingPunct="1">
        <a:lnSpc>
          <a:spcPct val="110000"/>
        </a:lnSpc>
        <a:spcBef>
          <a:spcPct val="0"/>
        </a:spcBef>
        <a:spcAft>
          <a:spcPct val="0"/>
        </a:spcAft>
        <a:buSzPct val="75000"/>
        <a:defRPr sz="12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userDrawn="1">
          <p15:clr>
            <a:srgbClr val="F26B43"/>
          </p15:clr>
        </p15:guide>
        <p15:guide id="2" pos="2880" userDrawn="1">
          <p15:clr>
            <a:srgbClr val="F26B43"/>
          </p15:clr>
        </p15:guide>
        <p15:guide id="3" orient="horz" pos="777" userDrawn="1">
          <p15:clr>
            <a:srgbClr val="F26B43"/>
          </p15:clr>
        </p15:guide>
        <p15:guide id="4" orient="horz" pos="3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35A6A2-448E-41F5-88E0-C459EE720739}"/>
              </a:ext>
            </a:extLst>
          </p:cNvPr>
          <p:cNvSpPr>
            <a:spLocks noGrp="1"/>
          </p:cNvSpPr>
          <p:nvPr>
            <p:ph type="title"/>
          </p:nvPr>
        </p:nvSpPr>
        <p:spPr>
          <a:xfrm>
            <a:off x="504000" y="411510"/>
            <a:ext cx="6876000" cy="391389"/>
          </a:xfrm>
        </p:spPr>
        <p:txBody>
          <a:bodyPr/>
          <a:lstStyle/>
          <a:p>
            <a:r>
              <a:rPr lang="cs-CZ" dirty="0"/>
              <a:t>KONVERZE RAISOVA – stav k 1. 4. 2020</a:t>
            </a:r>
          </a:p>
        </p:txBody>
      </p:sp>
      <p:sp>
        <p:nvSpPr>
          <p:cNvPr id="3" name="Zástupný symbol pro obsah 2">
            <a:extLst>
              <a:ext uri="{FF2B5EF4-FFF2-40B4-BE49-F238E27FC236}">
                <a16:creationId xmlns:a16="http://schemas.microsoft.com/office/drawing/2014/main" id="{A2031041-A196-4882-B4E2-44A7FCD9EDF2}"/>
              </a:ext>
            </a:extLst>
          </p:cNvPr>
          <p:cNvSpPr>
            <a:spLocks noGrp="1"/>
          </p:cNvSpPr>
          <p:nvPr>
            <p:ph idx="1"/>
          </p:nvPr>
        </p:nvSpPr>
        <p:spPr/>
        <p:txBody>
          <a:bodyPr/>
          <a:lstStyle/>
          <a:p>
            <a:pPr marL="285750" indent="-285750">
              <a:buFont typeface="Arial" panose="020B0604020202020204" pitchFamily="34" charset="0"/>
              <a:buChar char="•"/>
            </a:pPr>
            <a:r>
              <a:rPr lang="cs-CZ" dirty="0"/>
              <a:t>31. 3. 2020 bylo předáno staveniště</a:t>
            </a:r>
            <a:br>
              <a:rPr lang="cs-CZ" dirty="0"/>
            </a:br>
            <a:r>
              <a:rPr lang="cs-CZ" dirty="0"/>
              <a:t>pro realizaci etapy roku 2020</a:t>
            </a:r>
          </a:p>
          <a:p>
            <a:pPr marL="285750" indent="-285750">
              <a:buFont typeface="Arial" panose="020B0604020202020204" pitchFamily="34" charset="0"/>
              <a:buChar char="•"/>
            </a:pPr>
            <a:r>
              <a:rPr lang="cs-CZ" dirty="0"/>
              <a:t>zhotovitel zahájil provádění výkopových prací</a:t>
            </a:r>
            <a:br>
              <a:rPr lang="cs-CZ" dirty="0"/>
            </a:br>
            <a:r>
              <a:rPr lang="cs-CZ" dirty="0"/>
              <a:t>v místě, kde dochází k napojení na I. etapu</a:t>
            </a:r>
            <a:br>
              <a:rPr lang="cs-CZ" dirty="0"/>
            </a:br>
            <a:r>
              <a:rPr lang="cs-CZ" dirty="0"/>
              <a:t>z roku 2019</a:t>
            </a:r>
            <a:br>
              <a:rPr lang="cs-CZ" dirty="0"/>
            </a:br>
            <a:r>
              <a:rPr lang="cs-CZ" dirty="0"/>
              <a:t>(viz foto)</a:t>
            </a:r>
          </a:p>
          <a:p>
            <a:endParaRPr lang="cs-CZ" dirty="0"/>
          </a:p>
        </p:txBody>
      </p:sp>
      <p:sp>
        <p:nvSpPr>
          <p:cNvPr id="4" name="Zástupný symbol pro číslo snímku 3">
            <a:extLst>
              <a:ext uri="{FF2B5EF4-FFF2-40B4-BE49-F238E27FC236}">
                <a16:creationId xmlns:a16="http://schemas.microsoft.com/office/drawing/2014/main" id="{A7F25266-1BD4-45D9-8655-D5118EF5512C}"/>
              </a:ext>
            </a:extLst>
          </p:cNvPr>
          <p:cNvSpPr>
            <a:spLocks noGrp="1"/>
          </p:cNvSpPr>
          <p:nvPr>
            <p:ph type="sldNum" sz="quarter" idx="10"/>
          </p:nvPr>
        </p:nvSpPr>
        <p:spPr/>
        <p:txBody>
          <a:bodyPr/>
          <a:lstStyle/>
          <a:p>
            <a:fld id="{569EC6D3-E5AC-407E-ABD5-BD9CA53279C2}" type="slidenum">
              <a:rPr lang="cs-CZ" smtClean="0"/>
              <a:pPr/>
              <a:t>0</a:t>
            </a:fld>
            <a:endParaRPr lang="cs-CZ"/>
          </a:p>
        </p:txBody>
      </p:sp>
      <p:pic>
        <p:nvPicPr>
          <p:cNvPr id="5" name="Obrázek 4">
            <a:extLst>
              <a:ext uri="{FF2B5EF4-FFF2-40B4-BE49-F238E27FC236}">
                <a16:creationId xmlns:a16="http://schemas.microsoft.com/office/drawing/2014/main" id="{F58E919B-6660-4FDA-95F8-3AD6866C4023}"/>
              </a:ext>
            </a:extLst>
          </p:cNvPr>
          <p:cNvPicPr>
            <a:picLocks noChangeAspect="1"/>
          </p:cNvPicPr>
          <p:nvPr/>
        </p:nvPicPr>
        <p:blipFill>
          <a:blip r:embed="rId2"/>
          <a:stretch>
            <a:fillRect/>
          </a:stretch>
        </p:blipFill>
        <p:spPr>
          <a:xfrm>
            <a:off x="1907704" y="2457781"/>
            <a:ext cx="2893262" cy="2416668"/>
          </a:xfrm>
          <a:prstGeom prst="rect">
            <a:avLst/>
          </a:prstGeom>
        </p:spPr>
      </p:pic>
      <p:pic>
        <p:nvPicPr>
          <p:cNvPr id="6" name="Obrázek 5">
            <a:extLst>
              <a:ext uri="{FF2B5EF4-FFF2-40B4-BE49-F238E27FC236}">
                <a16:creationId xmlns:a16="http://schemas.microsoft.com/office/drawing/2014/main" id="{8672EF2D-A3FC-4DF2-8275-08876994350B}"/>
              </a:ext>
            </a:extLst>
          </p:cNvPr>
          <p:cNvPicPr>
            <a:picLocks noChangeAspect="1"/>
          </p:cNvPicPr>
          <p:nvPr/>
        </p:nvPicPr>
        <p:blipFill>
          <a:blip r:embed="rId3"/>
          <a:stretch>
            <a:fillRect/>
          </a:stretch>
        </p:blipFill>
        <p:spPr>
          <a:xfrm>
            <a:off x="5220072" y="1274845"/>
            <a:ext cx="3141883" cy="3600400"/>
          </a:xfrm>
          <a:prstGeom prst="rect">
            <a:avLst/>
          </a:prstGeom>
        </p:spPr>
      </p:pic>
    </p:spTree>
    <p:extLst>
      <p:ext uri="{BB962C8B-B14F-4D97-AF65-F5344CB8AC3E}">
        <p14:creationId xmlns:p14="http://schemas.microsoft.com/office/powerpoint/2010/main" val="661326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35A6A2-448E-41F5-88E0-C459EE720739}"/>
              </a:ext>
            </a:extLst>
          </p:cNvPr>
          <p:cNvSpPr>
            <a:spLocks noGrp="1"/>
          </p:cNvSpPr>
          <p:nvPr>
            <p:ph type="title"/>
          </p:nvPr>
        </p:nvSpPr>
        <p:spPr>
          <a:xfrm>
            <a:off x="504000" y="411510"/>
            <a:ext cx="6876000" cy="391389"/>
          </a:xfrm>
        </p:spPr>
        <p:txBody>
          <a:bodyPr/>
          <a:lstStyle/>
          <a:p>
            <a:r>
              <a:rPr lang="cs-CZ" dirty="0"/>
              <a:t>KONVERZE RAISOVA – stav k 14. 4. 2020</a:t>
            </a:r>
          </a:p>
        </p:txBody>
      </p:sp>
      <p:sp>
        <p:nvSpPr>
          <p:cNvPr id="3" name="Zástupný symbol pro obsah 2">
            <a:extLst>
              <a:ext uri="{FF2B5EF4-FFF2-40B4-BE49-F238E27FC236}">
                <a16:creationId xmlns:a16="http://schemas.microsoft.com/office/drawing/2014/main" id="{A2031041-A196-4882-B4E2-44A7FCD9EDF2}"/>
              </a:ext>
            </a:extLst>
          </p:cNvPr>
          <p:cNvSpPr>
            <a:spLocks noGrp="1"/>
          </p:cNvSpPr>
          <p:nvPr>
            <p:ph idx="1"/>
          </p:nvPr>
        </p:nvSpPr>
        <p:spPr/>
        <p:txBody>
          <a:bodyPr/>
          <a:lstStyle/>
          <a:p>
            <a:pPr marL="285750" indent="-285750">
              <a:buFont typeface="Arial" panose="020B0604020202020204" pitchFamily="34" charset="0"/>
              <a:buChar char="•"/>
            </a:pPr>
            <a:r>
              <a:rPr lang="cs-CZ"/>
              <a:t>práce pokračují dle naplánovaného harmonogramu, v provedených výkopech byla započata pokládka horkovodního potrubí.</a:t>
            </a:r>
          </a:p>
          <a:p>
            <a:endParaRPr lang="cs-CZ" dirty="0"/>
          </a:p>
        </p:txBody>
      </p:sp>
      <p:sp>
        <p:nvSpPr>
          <p:cNvPr id="4" name="Zástupný symbol pro číslo snímku 3">
            <a:extLst>
              <a:ext uri="{FF2B5EF4-FFF2-40B4-BE49-F238E27FC236}">
                <a16:creationId xmlns:a16="http://schemas.microsoft.com/office/drawing/2014/main" id="{A7F25266-1BD4-45D9-8655-D5118EF5512C}"/>
              </a:ext>
            </a:extLst>
          </p:cNvPr>
          <p:cNvSpPr>
            <a:spLocks noGrp="1"/>
          </p:cNvSpPr>
          <p:nvPr>
            <p:ph type="sldNum" sz="quarter" idx="10"/>
          </p:nvPr>
        </p:nvSpPr>
        <p:spPr/>
        <p:txBody>
          <a:bodyPr/>
          <a:lstStyle/>
          <a:p>
            <a:fld id="{569EC6D3-E5AC-407E-ABD5-BD9CA53279C2}" type="slidenum">
              <a:rPr lang="cs-CZ" smtClean="0"/>
              <a:pPr/>
              <a:t>1</a:t>
            </a:fld>
            <a:endParaRPr lang="cs-CZ"/>
          </a:p>
        </p:txBody>
      </p:sp>
    </p:spTree>
    <p:extLst>
      <p:ext uri="{BB962C8B-B14F-4D97-AF65-F5344CB8AC3E}">
        <p14:creationId xmlns:p14="http://schemas.microsoft.com/office/powerpoint/2010/main" val="2311872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35A6A2-448E-41F5-88E0-C459EE720739}"/>
              </a:ext>
            </a:extLst>
          </p:cNvPr>
          <p:cNvSpPr>
            <a:spLocks noGrp="1"/>
          </p:cNvSpPr>
          <p:nvPr>
            <p:ph type="title"/>
          </p:nvPr>
        </p:nvSpPr>
        <p:spPr>
          <a:xfrm>
            <a:off x="504000" y="411510"/>
            <a:ext cx="6876000" cy="391389"/>
          </a:xfrm>
        </p:spPr>
        <p:txBody>
          <a:bodyPr/>
          <a:lstStyle/>
          <a:p>
            <a:r>
              <a:rPr lang="cs-CZ" dirty="0"/>
              <a:t>KONVERZE RAISOVA – stav k 28. 4. 2020</a:t>
            </a:r>
          </a:p>
        </p:txBody>
      </p:sp>
      <p:sp>
        <p:nvSpPr>
          <p:cNvPr id="3" name="Zástupný symbol pro obsah 2">
            <a:extLst>
              <a:ext uri="{FF2B5EF4-FFF2-40B4-BE49-F238E27FC236}">
                <a16:creationId xmlns:a16="http://schemas.microsoft.com/office/drawing/2014/main" id="{A2031041-A196-4882-B4E2-44A7FCD9EDF2}"/>
              </a:ext>
            </a:extLst>
          </p:cNvPr>
          <p:cNvSpPr>
            <a:spLocks noGrp="1"/>
          </p:cNvSpPr>
          <p:nvPr>
            <p:ph idx="1"/>
          </p:nvPr>
        </p:nvSpPr>
        <p:spPr/>
        <p:txBody>
          <a:bodyPr/>
          <a:lstStyle/>
          <a:p>
            <a:pPr marL="285750" indent="-285750">
              <a:buFont typeface="Arial" panose="020B0604020202020204" pitchFamily="34" charset="0"/>
              <a:buChar char="•"/>
            </a:pPr>
            <a:r>
              <a:rPr lang="cs-CZ"/>
              <a:t>práce </a:t>
            </a:r>
            <a:r>
              <a:rPr lang="cs-CZ" dirty="0"/>
              <a:t>pokračují dle harmonogramu, od 29. 4. 2020 po dobu cca 1 týdne bude omezen průjezd ke garážím v ul. Raisova vzhledem k provádění výkopových prací. Zhotovitel s dostatečným předstihem informoval všechny majitele garáží o omezení vyvěšením informačních tabulí v místě a na každé garáži.</a:t>
            </a:r>
          </a:p>
        </p:txBody>
      </p:sp>
      <p:sp>
        <p:nvSpPr>
          <p:cNvPr id="4" name="Zástupný symbol pro číslo snímku 3">
            <a:extLst>
              <a:ext uri="{FF2B5EF4-FFF2-40B4-BE49-F238E27FC236}">
                <a16:creationId xmlns:a16="http://schemas.microsoft.com/office/drawing/2014/main" id="{A7F25266-1BD4-45D9-8655-D5118EF5512C}"/>
              </a:ext>
            </a:extLst>
          </p:cNvPr>
          <p:cNvSpPr>
            <a:spLocks noGrp="1"/>
          </p:cNvSpPr>
          <p:nvPr>
            <p:ph type="sldNum" sz="quarter" idx="10"/>
          </p:nvPr>
        </p:nvSpPr>
        <p:spPr/>
        <p:txBody>
          <a:bodyPr/>
          <a:lstStyle/>
          <a:p>
            <a:fld id="{569EC6D3-E5AC-407E-ABD5-BD9CA53279C2}" type="slidenum">
              <a:rPr lang="cs-CZ" smtClean="0"/>
              <a:pPr/>
              <a:t>2</a:t>
            </a:fld>
            <a:endParaRPr lang="cs-CZ"/>
          </a:p>
        </p:txBody>
      </p:sp>
    </p:spTree>
    <p:extLst>
      <p:ext uri="{BB962C8B-B14F-4D97-AF65-F5344CB8AC3E}">
        <p14:creationId xmlns:p14="http://schemas.microsoft.com/office/powerpoint/2010/main" val="590095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35A6A2-448E-41F5-88E0-C459EE720739}"/>
              </a:ext>
            </a:extLst>
          </p:cNvPr>
          <p:cNvSpPr>
            <a:spLocks noGrp="1"/>
          </p:cNvSpPr>
          <p:nvPr>
            <p:ph type="title"/>
          </p:nvPr>
        </p:nvSpPr>
        <p:spPr>
          <a:xfrm>
            <a:off x="504000" y="411510"/>
            <a:ext cx="6876000" cy="391389"/>
          </a:xfrm>
        </p:spPr>
        <p:txBody>
          <a:bodyPr/>
          <a:lstStyle/>
          <a:p>
            <a:r>
              <a:rPr lang="cs-CZ" dirty="0"/>
              <a:t>KONVERZE RAISOVA – stav k 7. 5. 2020</a:t>
            </a:r>
          </a:p>
        </p:txBody>
      </p:sp>
      <p:sp>
        <p:nvSpPr>
          <p:cNvPr id="3" name="Zástupný symbol pro obsah 2">
            <a:extLst>
              <a:ext uri="{FF2B5EF4-FFF2-40B4-BE49-F238E27FC236}">
                <a16:creationId xmlns:a16="http://schemas.microsoft.com/office/drawing/2014/main" id="{A2031041-A196-4882-B4E2-44A7FCD9EDF2}"/>
              </a:ext>
            </a:extLst>
          </p:cNvPr>
          <p:cNvSpPr>
            <a:spLocks noGrp="1"/>
          </p:cNvSpPr>
          <p:nvPr>
            <p:ph idx="1"/>
          </p:nvPr>
        </p:nvSpPr>
        <p:spPr>
          <a:xfrm>
            <a:off x="504000" y="1269000"/>
            <a:ext cx="7236352" cy="3510000"/>
          </a:xfrm>
        </p:spPr>
        <p:txBody>
          <a:bodyPr/>
          <a:lstStyle/>
          <a:p>
            <a:pPr marL="285750" indent="-285750">
              <a:buFont typeface="Arial" panose="020B0604020202020204" pitchFamily="34" charset="0"/>
              <a:buChar char="•"/>
            </a:pPr>
            <a:r>
              <a:rPr lang="cs-CZ" dirty="0"/>
              <a:t>stavba probíhá dle harmonogramu, překop vjezdu ke garážím v ulici Raisova se obešel bez větších problémů a majitelé garáží nejsou výrazně omezeni v užívání svého majetku.</a:t>
            </a:r>
          </a:p>
        </p:txBody>
      </p:sp>
      <p:sp>
        <p:nvSpPr>
          <p:cNvPr id="4" name="Zástupný symbol pro číslo snímku 3">
            <a:extLst>
              <a:ext uri="{FF2B5EF4-FFF2-40B4-BE49-F238E27FC236}">
                <a16:creationId xmlns:a16="http://schemas.microsoft.com/office/drawing/2014/main" id="{A7F25266-1BD4-45D9-8655-D5118EF5512C}"/>
              </a:ext>
            </a:extLst>
          </p:cNvPr>
          <p:cNvSpPr>
            <a:spLocks noGrp="1"/>
          </p:cNvSpPr>
          <p:nvPr>
            <p:ph type="sldNum" sz="quarter" idx="10"/>
          </p:nvPr>
        </p:nvSpPr>
        <p:spPr/>
        <p:txBody>
          <a:bodyPr/>
          <a:lstStyle/>
          <a:p>
            <a:fld id="{569EC6D3-E5AC-407E-ABD5-BD9CA53279C2}" type="slidenum">
              <a:rPr lang="cs-CZ" smtClean="0"/>
              <a:pPr/>
              <a:t>3</a:t>
            </a:fld>
            <a:endParaRPr lang="cs-CZ"/>
          </a:p>
        </p:txBody>
      </p:sp>
    </p:spTree>
    <p:extLst>
      <p:ext uri="{BB962C8B-B14F-4D97-AF65-F5344CB8AC3E}">
        <p14:creationId xmlns:p14="http://schemas.microsoft.com/office/powerpoint/2010/main" val="1912952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35A6A2-448E-41F5-88E0-C459EE720739}"/>
              </a:ext>
            </a:extLst>
          </p:cNvPr>
          <p:cNvSpPr>
            <a:spLocks noGrp="1"/>
          </p:cNvSpPr>
          <p:nvPr>
            <p:ph type="title"/>
          </p:nvPr>
        </p:nvSpPr>
        <p:spPr>
          <a:xfrm>
            <a:off x="504000" y="411510"/>
            <a:ext cx="6876000" cy="391389"/>
          </a:xfrm>
        </p:spPr>
        <p:txBody>
          <a:bodyPr/>
          <a:lstStyle/>
          <a:p>
            <a:r>
              <a:rPr lang="cs-CZ" dirty="0"/>
              <a:t>KONVERZE RAISOVA – stav k 19. 6. 2020</a:t>
            </a:r>
          </a:p>
        </p:txBody>
      </p:sp>
      <p:sp>
        <p:nvSpPr>
          <p:cNvPr id="3" name="Zástupný symbol pro obsah 2">
            <a:extLst>
              <a:ext uri="{FF2B5EF4-FFF2-40B4-BE49-F238E27FC236}">
                <a16:creationId xmlns:a16="http://schemas.microsoft.com/office/drawing/2014/main" id="{A2031041-A196-4882-B4E2-44A7FCD9EDF2}"/>
              </a:ext>
            </a:extLst>
          </p:cNvPr>
          <p:cNvSpPr>
            <a:spLocks noGrp="1"/>
          </p:cNvSpPr>
          <p:nvPr>
            <p:ph idx="1"/>
          </p:nvPr>
        </p:nvSpPr>
        <p:spPr>
          <a:xfrm>
            <a:off x="504000" y="1269000"/>
            <a:ext cx="7236352" cy="3510000"/>
          </a:xfrm>
        </p:spPr>
        <p:txBody>
          <a:bodyPr/>
          <a:lstStyle/>
          <a:p>
            <a:pPr marL="285750" indent="-285750">
              <a:buFont typeface="Arial" panose="020B0604020202020204" pitchFamily="34" charset="0"/>
              <a:buChar char="•"/>
            </a:pPr>
            <a:r>
              <a:rPr lang="cs-CZ" dirty="0"/>
              <a:t>hlavní potrubní rozvody jsou uloženy a svařeny, probíhá pokládka potrubí k jednotlivých odměrným místům. Postupně dochází k zásypu výkupu a čistým terénním úpravám. Započaly práce na nutné úpravě ve výměníkové stanici. Zhotovitel zpracovává harmonogram přepojování VS a jednotlivých OM. Při přepojování dojde k odstávkám, o kterých budou naši odběratelé včas informováni.</a:t>
            </a:r>
          </a:p>
        </p:txBody>
      </p:sp>
      <p:sp>
        <p:nvSpPr>
          <p:cNvPr id="4" name="Zástupný symbol pro číslo snímku 3">
            <a:extLst>
              <a:ext uri="{FF2B5EF4-FFF2-40B4-BE49-F238E27FC236}">
                <a16:creationId xmlns:a16="http://schemas.microsoft.com/office/drawing/2014/main" id="{A7F25266-1BD4-45D9-8655-D5118EF5512C}"/>
              </a:ext>
            </a:extLst>
          </p:cNvPr>
          <p:cNvSpPr>
            <a:spLocks noGrp="1"/>
          </p:cNvSpPr>
          <p:nvPr>
            <p:ph type="sldNum" sz="quarter" idx="10"/>
          </p:nvPr>
        </p:nvSpPr>
        <p:spPr/>
        <p:txBody>
          <a:bodyPr/>
          <a:lstStyle/>
          <a:p>
            <a:fld id="{569EC6D3-E5AC-407E-ABD5-BD9CA53279C2}" type="slidenum">
              <a:rPr lang="cs-CZ" smtClean="0"/>
              <a:pPr/>
              <a:t>4</a:t>
            </a:fld>
            <a:endParaRPr lang="cs-CZ"/>
          </a:p>
        </p:txBody>
      </p:sp>
    </p:spTree>
    <p:extLst>
      <p:ext uri="{BB962C8B-B14F-4D97-AF65-F5344CB8AC3E}">
        <p14:creationId xmlns:p14="http://schemas.microsoft.com/office/powerpoint/2010/main" val="7501704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heme/theme1.xml><?xml version="1.0" encoding="utf-8"?>
<a:theme xmlns:a="http://schemas.openxmlformats.org/drawingml/2006/main" name="SkupinaCEZ_newCZ_(16ku9)">
  <a:themeElements>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fontScheme name="ČEZ">
      <a:majorFont>
        <a:latin typeface="Futura CEZ Medium"/>
        <a:ea typeface=""/>
        <a:cs typeface=""/>
      </a:majorFont>
      <a:minorFont>
        <a:latin typeface="Arial 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none" lIns="78762" tIns="39382" rIns="78762" bIns="39382" numCol="1" anchor="ctr" anchorCtr="0" compatLnSpc="1">
        <a:prstTxWarp prst="textNoShape">
          <a:avLst/>
        </a:prstTxWarp>
      </a:bodyPr>
      <a:lstStyle>
        <a:def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defRPr kumimoji="0" lang="en-US" sz="1400" b="0" i="1"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none" lIns="78762" tIns="39382" rIns="78762" bIns="39382" numCol="1" anchor="ctr" anchorCtr="0" compatLnSpc="1">
        <a:prstTxWarp prst="textNoShape">
          <a:avLst/>
        </a:prstTxWarp>
      </a:bodyPr>
      <a:lstStyle>
        <a:def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defRPr kumimoji="0" lang="en-US" sz="1400" b="0" i="1" u="none" strike="noStrike" cap="none" normalizeH="0" baseline="0" smtClean="0">
            <a:ln>
              <a:noFill/>
            </a:ln>
            <a:solidFill>
              <a:schemeClr val="tx1"/>
            </a:solidFill>
            <a:effectLst/>
            <a:latin typeface="Arial" pitchFamily="34" charset="0"/>
          </a:defRPr>
        </a:defPPr>
      </a:lstStyle>
    </a:lnDef>
  </a:objectDefaults>
  <a:extraClrSchemeLst>
    <a:extraClrScheme>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SkupinaCEZ_new2014_CZ_(16ku9)</Template>
  <TotalTime>1561</TotalTime>
  <Words>114</Words>
  <Application>Microsoft Office PowerPoint</Application>
  <PresentationFormat>Předvádění na obrazovce (16:9)</PresentationFormat>
  <Paragraphs>16</Paragraphs>
  <Slides>5</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5</vt:i4>
      </vt:variant>
    </vt:vector>
  </HeadingPairs>
  <TitlesOfParts>
    <vt:vector size="10" baseType="lpstr">
      <vt:lpstr>Arial</vt:lpstr>
      <vt:lpstr>Arial CE</vt:lpstr>
      <vt:lpstr>Futura CEZ Medium</vt:lpstr>
      <vt:lpstr>Wingdings</vt:lpstr>
      <vt:lpstr>SkupinaCEZ_newCZ_(16ku9)</vt:lpstr>
      <vt:lpstr>KONVERZE RAISOVA – stav k 1. 4. 2020</vt:lpstr>
      <vt:lpstr>KONVERZE RAISOVA – stav k 14. 4. 2020</vt:lpstr>
      <vt:lpstr>KONVERZE RAISOVA – stav k 28. 4. 2020</vt:lpstr>
      <vt:lpstr>KONVERZE RAISOVA – stav k 7. 5. 2020</vt:lpstr>
      <vt:lpstr>KONVERZE RAISOVA – stav k 19. 6. 2020</vt:lpstr>
    </vt:vector>
  </TitlesOfParts>
  <Company>ČEZ ICT Services, a. 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NÁVRH NOVÉHO PRODUKTU - ZATÍM BEZ NÁZVU -</dc:title>
  <dc:creator>Šimůnský Jan</dc:creator>
  <cp:keywords>Skupina ČEZ</cp:keywords>
  <cp:lastModifiedBy>Kalužíková Eva</cp:lastModifiedBy>
  <cp:revision>37</cp:revision>
  <dcterms:created xsi:type="dcterms:W3CDTF">2020-01-14T07:19:52Z</dcterms:created>
  <dcterms:modified xsi:type="dcterms:W3CDTF">2020-06-22T06:03:41Z</dcterms:modified>
  <cp:category>Interní</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Tagging.ClassificationMark.P00">
    <vt:lpwstr>&lt;ClassificationMark xmlns:xsi="http://www.w3.org/2001/XMLSchema-instance" xmlns:xsd="http://www.w3.org/2001/XMLSchema" margin="NaN" class="C1" owner="Šimůnský Jan" position="BottomMiddle" marginX="0" marginY="0" classifiedOn="2020-01-14T08:42:07.4213</vt:lpwstr>
  </property>
  <property fmtid="{D5CDD505-2E9C-101B-9397-08002B2CF9AE}" pid="3" name="DocumentTagging.ClassificationMark.P01">
    <vt:lpwstr>841+01:00" showPrintedBy="false" showPrintDate="false" language="cs" ApplicationVersion="Microsoft PowerPoint, 16.0" addinVersion="5.10.5.44" template="CEZ"&gt;&lt;history bulk="false" class="Interní" code="C1" user="Šimůnský Jan" divisionPrefix="TAS" mapp</vt:lpwstr>
  </property>
  <property fmtid="{D5CDD505-2E9C-101B-9397-08002B2CF9AE}" pid="4" name="DocumentTagging.ClassificationMark.P02">
    <vt:lpwstr>ingVersion="1" date="2020-01-14T08:42:08.435882+01:00" /&gt;&lt;recipients /&gt;&lt;documentOwners /&gt;&lt;/ClassificationMark&gt;</vt:lpwstr>
  </property>
  <property fmtid="{D5CDD505-2E9C-101B-9397-08002B2CF9AE}" pid="5" name="DocumentTagging.ClassificationMark">
    <vt:lpwstr>￼PARTS:3</vt:lpwstr>
  </property>
  <property fmtid="{D5CDD505-2E9C-101B-9397-08002B2CF9AE}" pid="6" name="MSIP_Label_06c8ea39-36a0-444b-aba8-68f856199653_Enabled">
    <vt:lpwstr>true</vt:lpwstr>
  </property>
  <property fmtid="{D5CDD505-2E9C-101B-9397-08002B2CF9AE}" pid="7" name="MSIP_Label_06c8ea39-36a0-444b-aba8-68f856199653_SetDate">
    <vt:lpwstr>2020-05-11T04:21:51Z</vt:lpwstr>
  </property>
  <property fmtid="{D5CDD505-2E9C-101B-9397-08002B2CF9AE}" pid="8" name="MSIP_Label_06c8ea39-36a0-444b-aba8-68f856199653_Method">
    <vt:lpwstr>Standard</vt:lpwstr>
  </property>
  <property fmtid="{D5CDD505-2E9C-101B-9397-08002B2CF9AE}" pid="9" name="MSIP_Label_06c8ea39-36a0-444b-aba8-68f856199653_Name">
    <vt:lpwstr>L00050</vt:lpwstr>
  </property>
  <property fmtid="{D5CDD505-2E9C-101B-9397-08002B2CF9AE}" pid="10" name="MSIP_Label_06c8ea39-36a0-444b-aba8-68f856199653_SiteId">
    <vt:lpwstr>b233f9e1-5599-4693-9cef-38858fe25406</vt:lpwstr>
  </property>
  <property fmtid="{D5CDD505-2E9C-101B-9397-08002B2CF9AE}" pid="11" name="MSIP_Label_06c8ea39-36a0-444b-aba8-68f856199653_ActionId">
    <vt:lpwstr>2377beb7-da09-4fb1-b915-6874ba693dc6</vt:lpwstr>
  </property>
  <property fmtid="{D5CDD505-2E9C-101B-9397-08002B2CF9AE}" pid="12" name="MSIP_Label_06c8ea39-36a0-444b-aba8-68f856199653_ContentBits">
    <vt:lpwstr>0</vt:lpwstr>
  </property>
  <property fmtid="{D5CDD505-2E9C-101B-9397-08002B2CF9AE}" pid="13" name="DocumentClasification">
    <vt:lpwstr>Interní</vt:lpwstr>
  </property>
  <property fmtid="{D5CDD505-2E9C-101B-9397-08002B2CF9AE}" pid="14" name="CEZ_DLP">
    <vt:lpwstr>CEZ:TAS:C</vt:lpwstr>
  </property>
</Properties>
</file>